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88" r:id="rId3"/>
    <p:sldId id="274" r:id="rId4"/>
    <p:sldId id="269" r:id="rId5"/>
    <p:sldId id="273" r:id="rId6"/>
    <p:sldId id="277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ynaldo Henrick" initials="RH" lastIdx="2" clrIdx="0">
    <p:extLst>
      <p:ext uri="{19B8F6BF-5375-455C-9EA6-DF929625EA0E}">
        <p15:presenceInfo xmlns:p15="http://schemas.microsoft.com/office/powerpoint/2012/main" userId="e1b72280c4498c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B68"/>
    <a:srgbClr val="1B2E51"/>
    <a:srgbClr val="00153E"/>
    <a:srgbClr val="172949"/>
    <a:srgbClr val="1B3055"/>
    <a:srgbClr val="001D58"/>
    <a:srgbClr val="0E467B"/>
    <a:srgbClr val="FFCC29"/>
    <a:srgbClr val="F0C436"/>
    <a:srgbClr val="FFD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A0288-C25D-4BC9-9063-C887C3367607}" v="1" dt="2021-06-21T19:05:25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5226" autoAdjust="0"/>
  </p:normalViewPr>
  <p:slideViewPr>
    <p:cSldViewPr snapToGrid="0">
      <p:cViewPr varScale="1">
        <p:scale>
          <a:sx n="85" d="100"/>
          <a:sy n="85" d="100"/>
        </p:scale>
        <p:origin x="6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ynaldo Henrick" userId="e1b72280c4498cd1" providerId="LiveId" clId="{331A0288-C25D-4BC9-9063-C887C3367607}"/>
    <pc:docChg chg="custSel modSld">
      <pc:chgData name="Reynaldo Henrick" userId="e1b72280c4498cd1" providerId="LiveId" clId="{331A0288-C25D-4BC9-9063-C887C3367607}" dt="2021-06-21T19:05:25.636" v="10" actId="165"/>
      <pc:docMkLst>
        <pc:docMk/>
      </pc:docMkLst>
      <pc:sldChg chg="delSp mod">
        <pc:chgData name="Reynaldo Henrick" userId="e1b72280c4498cd1" providerId="LiveId" clId="{331A0288-C25D-4BC9-9063-C887C3367607}" dt="2021-06-21T19:05:00.319" v="6" actId="478"/>
        <pc:sldMkLst>
          <pc:docMk/>
          <pc:sldMk cId="1680616487" sldId="269"/>
        </pc:sldMkLst>
        <pc:spChg chg="del">
          <ac:chgData name="Reynaldo Henrick" userId="e1b72280c4498cd1" providerId="LiveId" clId="{331A0288-C25D-4BC9-9063-C887C3367607}" dt="2021-06-21T19:05:00.319" v="6" actId="478"/>
          <ac:spMkLst>
            <pc:docMk/>
            <pc:sldMk cId="1680616487" sldId="269"/>
            <ac:spMk id="135" creationId="{CA2A93CE-EF9C-4017-B3FD-5A71B6DD5A27}"/>
          </ac:spMkLst>
        </pc:spChg>
        <pc:picChg chg="del">
          <ac:chgData name="Reynaldo Henrick" userId="e1b72280c4498cd1" providerId="LiveId" clId="{331A0288-C25D-4BC9-9063-C887C3367607}" dt="2021-06-21T19:05:00.319" v="6" actId="478"/>
          <ac:picMkLst>
            <pc:docMk/>
            <pc:sldMk cId="1680616487" sldId="269"/>
            <ac:picMk id="136" creationId="{08E33017-3D36-4239-8B87-AF80CA5DC6B2}"/>
          </ac:picMkLst>
        </pc:picChg>
      </pc:sldChg>
      <pc:sldChg chg="delSp modSp mod">
        <pc:chgData name="Reynaldo Henrick" userId="e1b72280c4498cd1" providerId="LiveId" clId="{331A0288-C25D-4BC9-9063-C887C3367607}" dt="2021-06-21T19:05:25.636" v="10" actId="165"/>
        <pc:sldMkLst>
          <pc:docMk/>
          <pc:sldMk cId="245687023" sldId="273"/>
        </pc:sldMkLst>
        <pc:spChg chg="del">
          <ac:chgData name="Reynaldo Henrick" userId="e1b72280c4498cd1" providerId="LiveId" clId="{331A0288-C25D-4BC9-9063-C887C3367607}" dt="2021-06-21T19:05:09.023" v="9" actId="478"/>
          <ac:spMkLst>
            <pc:docMk/>
            <pc:sldMk cId="245687023" sldId="273"/>
            <ac:spMk id="39" creationId="{5B020200-198F-4DE0-B790-7CAF0FE84C08}"/>
          </ac:spMkLst>
        </pc:spChg>
        <pc:spChg chg="mod topLvl">
          <ac:chgData name="Reynaldo Henrick" userId="e1b72280c4498cd1" providerId="LiveId" clId="{331A0288-C25D-4BC9-9063-C887C3367607}" dt="2021-06-21T19:05:25.636" v="10" actId="165"/>
          <ac:spMkLst>
            <pc:docMk/>
            <pc:sldMk cId="245687023" sldId="273"/>
            <ac:spMk id="59" creationId="{12AEA543-7E9B-4A7F-B2BE-B7C9BDD93D67}"/>
          </ac:spMkLst>
        </pc:spChg>
        <pc:spChg chg="mod topLvl">
          <ac:chgData name="Reynaldo Henrick" userId="e1b72280c4498cd1" providerId="LiveId" clId="{331A0288-C25D-4BC9-9063-C887C3367607}" dt="2021-06-21T19:05:25.636" v="10" actId="165"/>
          <ac:spMkLst>
            <pc:docMk/>
            <pc:sldMk cId="245687023" sldId="273"/>
            <ac:spMk id="62" creationId="{183E47E5-0B0F-4664-BCEB-A51D78DBDDD7}"/>
          </ac:spMkLst>
        </pc:spChg>
        <pc:spChg chg="mod topLvl">
          <ac:chgData name="Reynaldo Henrick" userId="e1b72280c4498cd1" providerId="LiveId" clId="{331A0288-C25D-4BC9-9063-C887C3367607}" dt="2021-06-21T19:05:25.636" v="10" actId="165"/>
          <ac:spMkLst>
            <pc:docMk/>
            <pc:sldMk cId="245687023" sldId="273"/>
            <ac:spMk id="63" creationId="{A2355410-9886-4D33-8DBD-22C77A0751BD}"/>
          </ac:spMkLst>
        </pc:spChg>
        <pc:spChg chg="mod topLvl">
          <ac:chgData name="Reynaldo Henrick" userId="e1b72280c4498cd1" providerId="LiveId" clId="{331A0288-C25D-4BC9-9063-C887C3367607}" dt="2021-06-21T19:05:25.636" v="10" actId="165"/>
          <ac:spMkLst>
            <pc:docMk/>
            <pc:sldMk cId="245687023" sldId="273"/>
            <ac:spMk id="64" creationId="{A27B30FB-5AB0-406C-916A-089FEF2D1AE8}"/>
          </ac:spMkLst>
        </pc:spChg>
        <pc:spChg chg="del">
          <ac:chgData name="Reynaldo Henrick" userId="e1b72280c4498cd1" providerId="LiveId" clId="{331A0288-C25D-4BC9-9063-C887C3367607}" dt="2021-06-21T19:05:05.731" v="8" actId="478"/>
          <ac:spMkLst>
            <pc:docMk/>
            <pc:sldMk cId="245687023" sldId="273"/>
            <ac:spMk id="70" creationId="{8643006A-A177-4DEA-B2A6-1929FA95AED4}"/>
          </ac:spMkLst>
        </pc:spChg>
        <pc:spChg chg="mod topLvl">
          <ac:chgData name="Reynaldo Henrick" userId="e1b72280c4498cd1" providerId="LiveId" clId="{331A0288-C25D-4BC9-9063-C887C3367607}" dt="2021-06-21T19:05:25.636" v="10" actId="165"/>
          <ac:spMkLst>
            <pc:docMk/>
            <pc:sldMk cId="245687023" sldId="273"/>
            <ac:spMk id="128" creationId="{97E49E73-BDFD-4B41-BF15-0DD6D4440872}"/>
          </ac:spMkLst>
        </pc:spChg>
        <pc:spChg chg="mod topLvl">
          <ac:chgData name="Reynaldo Henrick" userId="e1b72280c4498cd1" providerId="LiveId" clId="{331A0288-C25D-4BC9-9063-C887C3367607}" dt="2021-06-21T19:05:25.636" v="10" actId="165"/>
          <ac:spMkLst>
            <pc:docMk/>
            <pc:sldMk cId="245687023" sldId="273"/>
            <ac:spMk id="129" creationId="{51734227-03F0-48EC-A991-B217ADF43FC9}"/>
          </ac:spMkLst>
        </pc:spChg>
        <pc:grpChg chg="del">
          <ac:chgData name="Reynaldo Henrick" userId="e1b72280c4498cd1" providerId="LiveId" clId="{331A0288-C25D-4BC9-9063-C887C3367607}" dt="2021-06-21T19:05:25.636" v="10" actId="165"/>
          <ac:grpSpMkLst>
            <pc:docMk/>
            <pc:sldMk cId="245687023" sldId="273"/>
            <ac:grpSpMk id="9" creationId="{DB95DFBF-6A27-4B0D-8DBA-7B7FBB26B814}"/>
          </ac:grpSpMkLst>
        </pc:grpChg>
        <pc:grpChg chg="del">
          <ac:chgData name="Reynaldo Henrick" userId="e1b72280c4498cd1" providerId="LiveId" clId="{331A0288-C25D-4BC9-9063-C887C3367607}" dt="2021-06-21T19:05:25.636" v="10" actId="165"/>
          <ac:grpSpMkLst>
            <pc:docMk/>
            <pc:sldMk cId="245687023" sldId="273"/>
            <ac:grpSpMk id="127" creationId="{DE116631-336F-4037-B2E4-729A1369DD9A}"/>
          </ac:grpSpMkLst>
        </pc:grpChg>
        <pc:picChg chg="mod topLvl">
          <ac:chgData name="Reynaldo Henrick" userId="e1b72280c4498cd1" providerId="LiveId" clId="{331A0288-C25D-4BC9-9063-C887C3367607}" dt="2021-06-21T19:05:25.636" v="10" actId="165"/>
          <ac:picMkLst>
            <pc:docMk/>
            <pc:sldMk cId="245687023" sldId="273"/>
            <ac:picMk id="10" creationId="{0716809D-952E-4691-B657-FFCEB11EE845}"/>
          </ac:picMkLst>
        </pc:picChg>
        <pc:picChg chg="mod topLvl">
          <ac:chgData name="Reynaldo Henrick" userId="e1b72280c4498cd1" providerId="LiveId" clId="{331A0288-C25D-4BC9-9063-C887C3367607}" dt="2021-06-21T19:05:25.636" v="10" actId="165"/>
          <ac:picMkLst>
            <pc:docMk/>
            <pc:sldMk cId="245687023" sldId="273"/>
            <ac:picMk id="13" creationId="{7F342DD3-AB18-4C0A-8434-208F668675F8}"/>
          </ac:picMkLst>
        </pc:picChg>
        <pc:picChg chg="mod topLvl">
          <ac:chgData name="Reynaldo Henrick" userId="e1b72280c4498cd1" providerId="LiveId" clId="{331A0288-C25D-4BC9-9063-C887C3367607}" dt="2021-06-21T19:05:25.636" v="10" actId="165"/>
          <ac:picMkLst>
            <pc:docMk/>
            <pc:sldMk cId="245687023" sldId="273"/>
            <ac:picMk id="15" creationId="{368B1C06-02A3-41F1-BB58-F30BDE629340}"/>
          </ac:picMkLst>
        </pc:picChg>
        <pc:picChg chg="mod topLvl">
          <ac:chgData name="Reynaldo Henrick" userId="e1b72280c4498cd1" providerId="LiveId" clId="{331A0288-C25D-4BC9-9063-C887C3367607}" dt="2021-06-21T19:05:25.636" v="10" actId="165"/>
          <ac:picMkLst>
            <pc:docMk/>
            <pc:sldMk cId="245687023" sldId="273"/>
            <ac:picMk id="22" creationId="{8D00AA6A-AA14-4505-B7B0-9A5566312CDD}"/>
          </ac:picMkLst>
        </pc:picChg>
        <pc:picChg chg="del">
          <ac:chgData name="Reynaldo Henrick" userId="e1b72280c4498cd1" providerId="LiveId" clId="{331A0288-C25D-4BC9-9063-C887C3367607}" dt="2021-06-21T19:05:03.983" v="7" actId="478"/>
          <ac:picMkLst>
            <pc:docMk/>
            <pc:sldMk cId="245687023" sldId="273"/>
            <ac:picMk id="71" creationId="{B6B39691-B767-46BE-BCCC-B9E419EDF13A}"/>
          </ac:picMkLst>
        </pc:picChg>
      </pc:sldChg>
      <pc:sldChg chg="delSp mod">
        <pc:chgData name="Reynaldo Henrick" userId="e1b72280c4498cd1" providerId="LiveId" clId="{331A0288-C25D-4BC9-9063-C887C3367607}" dt="2021-06-21T19:04:55.391" v="5" actId="478"/>
        <pc:sldMkLst>
          <pc:docMk/>
          <pc:sldMk cId="1044802449" sldId="274"/>
        </pc:sldMkLst>
        <pc:spChg chg="del">
          <ac:chgData name="Reynaldo Henrick" userId="e1b72280c4498cd1" providerId="LiveId" clId="{331A0288-C25D-4BC9-9063-C887C3367607}" dt="2021-06-21T19:04:55.391" v="5" actId="478"/>
          <ac:spMkLst>
            <pc:docMk/>
            <pc:sldMk cId="1044802449" sldId="274"/>
            <ac:spMk id="47" creationId="{735CB116-AAE6-445A-8F73-A4565F06AC8D}"/>
          </ac:spMkLst>
        </pc:spChg>
        <pc:picChg chg="del">
          <ac:chgData name="Reynaldo Henrick" userId="e1b72280c4498cd1" providerId="LiveId" clId="{331A0288-C25D-4BC9-9063-C887C3367607}" dt="2021-06-21T19:04:53.871" v="4" actId="478"/>
          <ac:picMkLst>
            <pc:docMk/>
            <pc:sldMk cId="1044802449" sldId="274"/>
            <ac:picMk id="4" creationId="{2D504CA1-C62A-4A1C-9641-4505B11BCDBE}"/>
          </ac:picMkLst>
        </pc:picChg>
      </pc:sldChg>
      <pc:sldChg chg="delSp mod">
        <pc:chgData name="Reynaldo Henrick" userId="e1b72280c4498cd1" providerId="LiveId" clId="{331A0288-C25D-4BC9-9063-C887C3367607}" dt="2021-06-21T19:04:47.728" v="1" actId="478"/>
        <pc:sldMkLst>
          <pc:docMk/>
          <pc:sldMk cId="2670793200" sldId="287"/>
        </pc:sldMkLst>
        <pc:spChg chg="del">
          <ac:chgData name="Reynaldo Henrick" userId="e1b72280c4498cd1" providerId="LiveId" clId="{331A0288-C25D-4BC9-9063-C887C3367607}" dt="2021-06-21T19:04:47.728" v="1" actId="478"/>
          <ac:spMkLst>
            <pc:docMk/>
            <pc:sldMk cId="2670793200" sldId="287"/>
            <ac:spMk id="46" creationId="{C386C75C-58E7-49C6-8CED-8E44EA16FBE7}"/>
          </ac:spMkLst>
        </pc:spChg>
        <pc:picChg chg="del">
          <ac:chgData name="Reynaldo Henrick" userId="e1b72280c4498cd1" providerId="LiveId" clId="{331A0288-C25D-4BC9-9063-C887C3367607}" dt="2021-06-21T19:04:45.799" v="0" actId="478"/>
          <ac:picMkLst>
            <pc:docMk/>
            <pc:sldMk cId="2670793200" sldId="287"/>
            <ac:picMk id="6" creationId="{7770E6F8-96F5-4236-85F9-FFC7D321072B}"/>
          </ac:picMkLst>
        </pc:picChg>
      </pc:sldChg>
      <pc:sldChg chg="delSp mod">
        <pc:chgData name="Reynaldo Henrick" userId="e1b72280c4498cd1" providerId="LiveId" clId="{331A0288-C25D-4BC9-9063-C887C3367607}" dt="2021-06-21T19:04:51.439" v="3" actId="478"/>
        <pc:sldMkLst>
          <pc:docMk/>
          <pc:sldMk cId="1312317024" sldId="288"/>
        </pc:sldMkLst>
        <pc:spChg chg="del">
          <ac:chgData name="Reynaldo Henrick" userId="e1b72280c4498cd1" providerId="LiveId" clId="{331A0288-C25D-4BC9-9063-C887C3367607}" dt="2021-06-21T19:04:51.439" v="3" actId="478"/>
          <ac:spMkLst>
            <pc:docMk/>
            <pc:sldMk cId="1312317024" sldId="288"/>
            <ac:spMk id="46" creationId="{C386C75C-58E7-49C6-8CED-8E44EA16FBE7}"/>
          </ac:spMkLst>
        </pc:spChg>
        <pc:picChg chg="del">
          <ac:chgData name="Reynaldo Henrick" userId="e1b72280c4498cd1" providerId="LiveId" clId="{331A0288-C25D-4BC9-9063-C887C3367607}" dt="2021-06-21T19:04:50.304" v="2" actId="478"/>
          <ac:picMkLst>
            <pc:docMk/>
            <pc:sldMk cId="1312317024" sldId="288"/>
            <ac:picMk id="6" creationId="{7770E6F8-96F5-4236-85F9-FFC7D321072B}"/>
          </ac:picMkLst>
        </pc:picChg>
      </pc:sldChg>
    </pc:docChg>
  </pc:docChgLst>
  <pc:docChgLst>
    <pc:chgData name="Reynaldo Henrick" userId="e1b72280c4498cd1" providerId="LiveId" clId="{3D973DA2-DE15-46FD-A24A-B94D6B31F5C7}"/>
    <pc:docChg chg="undo redo custSel addSld delSld modSld">
      <pc:chgData name="Reynaldo Henrick" userId="e1b72280c4498cd1" providerId="LiveId" clId="{3D973DA2-DE15-46FD-A24A-B94D6B31F5C7}" dt="2021-05-04T21:06:13.322" v="960" actId="20577"/>
      <pc:docMkLst>
        <pc:docMk/>
      </pc:docMkLst>
      <pc:sldChg chg="addSp delSp modSp mod">
        <pc:chgData name="Reynaldo Henrick" userId="e1b72280c4498cd1" providerId="LiveId" clId="{3D973DA2-DE15-46FD-A24A-B94D6B31F5C7}" dt="2021-05-04T21:02:36.027" v="751" actId="20577"/>
        <pc:sldMkLst>
          <pc:docMk/>
          <pc:sldMk cId="1680616487" sldId="269"/>
        </pc:sldMkLst>
        <pc:spChg chg="add del mod">
          <ac:chgData name="Reynaldo Henrick" userId="e1b72280c4498cd1" providerId="LiveId" clId="{3D973DA2-DE15-46FD-A24A-B94D6B31F5C7}" dt="2021-05-04T21:01:40.944" v="680" actId="478"/>
          <ac:spMkLst>
            <pc:docMk/>
            <pc:sldMk cId="1680616487" sldId="269"/>
            <ac:spMk id="4" creationId="{4D820D43-AB7C-47C7-8A6E-42D38CAC21EE}"/>
          </ac:spMkLst>
        </pc:spChg>
        <pc:spChg chg="del">
          <ac:chgData name="Reynaldo Henrick" userId="e1b72280c4498cd1" providerId="LiveId" clId="{3D973DA2-DE15-46FD-A24A-B94D6B31F5C7}" dt="2021-05-04T21:01:36.516" v="678" actId="478"/>
          <ac:spMkLst>
            <pc:docMk/>
            <pc:sldMk cId="1680616487" sldId="269"/>
            <ac:spMk id="73" creationId="{2DBAAC6E-C0C6-4228-8EF2-5739016ADE31}"/>
          </ac:spMkLst>
        </pc:spChg>
        <pc:spChg chg="add mod">
          <ac:chgData name="Reynaldo Henrick" userId="e1b72280c4498cd1" providerId="LiveId" clId="{3D973DA2-DE15-46FD-A24A-B94D6B31F5C7}" dt="2021-05-04T20:57:58.390" v="639" actId="20577"/>
          <ac:spMkLst>
            <pc:docMk/>
            <pc:sldMk cId="1680616487" sldId="269"/>
            <ac:spMk id="75" creationId="{97846913-A63C-48A9-92C5-53FED2878D11}"/>
          </ac:spMkLst>
        </pc:spChg>
        <pc:spChg chg="del">
          <ac:chgData name="Reynaldo Henrick" userId="e1b72280c4498cd1" providerId="LiveId" clId="{3D973DA2-DE15-46FD-A24A-B94D6B31F5C7}" dt="2021-05-04T21:01:36.516" v="678" actId="478"/>
          <ac:spMkLst>
            <pc:docMk/>
            <pc:sldMk cId="1680616487" sldId="269"/>
            <ac:spMk id="92" creationId="{41DD0615-8156-4C15-A6D6-7E7F1E2F8576}"/>
          </ac:spMkLst>
        </pc:spChg>
        <pc:spChg chg="del">
          <ac:chgData name="Reynaldo Henrick" userId="e1b72280c4498cd1" providerId="LiveId" clId="{3D973DA2-DE15-46FD-A24A-B94D6B31F5C7}" dt="2021-05-04T21:01:36.516" v="678" actId="478"/>
          <ac:spMkLst>
            <pc:docMk/>
            <pc:sldMk cId="1680616487" sldId="269"/>
            <ac:spMk id="99" creationId="{2E3876AB-B8E8-4784-906B-7FA6E66DAA4E}"/>
          </ac:spMkLst>
        </pc:spChg>
        <pc:spChg chg="mod">
          <ac:chgData name="Reynaldo Henrick" userId="e1b72280c4498cd1" providerId="LiveId" clId="{3D973DA2-DE15-46FD-A24A-B94D6B31F5C7}" dt="2021-05-04T21:01:37.179" v="679"/>
          <ac:spMkLst>
            <pc:docMk/>
            <pc:sldMk cId="1680616487" sldId="269"/>
            <ac:spMk id="105" creationId="{882E19B9-2D5E-48ED-873C-53705C4EB3B4}"/>
          </ac:spMkLst>
        </pc:spChg>
        <pc:spChg chg="mod">
          <ac:chgData name="Reynaldo Henrick" userId="e1b72280c4498cd1" providerId="LiveId" clId="{3D973DA2-DE15-46FD-A24A-B94D6B31F5C7}" dt="2021-05-04T21:01:37.179" v="679"/>
          <ac:spMkLst>
            <pc:docMk/>
            <pc:sldMk cId="1680616487" sldId="269"/>
            <ac:spMk id="110" creationId="{8704947D-EA28-42E7-8FF6-3D6D0B97809F}"/>
          </ac:spMkLst>
        </pc:spChg>
        <pc:spChg chg="mod">
          <ac:chgData name="Reynaldo Henrick" userId="e1b72280c4498cd1" providerId="LiveId" clId="{3D973DA2-DE15-46FD-A24A-B94D6B31F5C7}" dt="2021-05-04T21:01:37.179" v="679"/>
          <ac:spMkLst>
            <pc:docMk/>
            <pc:sldMk cId="1680616487" sldId="269"/>
            <ac:spMk id="114" creationId="{CA326BBA-6C00-4FA6-A9DB-21D80D1ADB1F}"/>
          </ac:spMkLst>
        </pc:spChg>
        <pc:spChg chg="mod">
          <ac:chgData name="Reynaldo Henrick" userId="e1b72280c4498cd1" providerId="LiveId" clId="{3D973DA2-DE15-46FD-A24A-B94D6B31F5C7}" dt="2021-05-04T21:01:37.179" v="679"/>
          <ac:spMkLst>
            <pc:docMk/>
            <pc:sldMk cId="1680616487" sldId="269"/>
            <ac:spMk id="116" creationId="{CDC5CA19-DB49-44C5-8C1D-9B593B577F0A}"/>
          </ac:spMkLst>
        </pc:spChg>
        <pc:spChg chg="del">
          <ac:chgData name="Reynaldo Henrick" userId="e1b72280c4498cd1" providerId="LiveId" clId="{3D973DA2-DE15-46FD-A24A-B94D6B31F5C7}" dt="2021-05-04T20:57:47.495" v="632" actId="478"/>
          <ac:spMkLst>
            <pc:docMk/>
            <pc:sldMk cId="1680616487" sldId="269"/>
            <ac:spMk id="118" creationId="{47BC6810-CEAD-4016-815A-7A2A824DDDA9}"/>
          </ac:spMkLst>
        </pc:spChg>
        <pc:spChg chg="mod">
          <ac:chgData name="Reynaldo Henrick" userId="e1b72280c4498cd1" providerId="LiveId" clId="{3D973DA2-DE15-46FD-A24A-B94D6B31F5C7}" dt="2021-05-04T21:01:37.179" v="679"/>
          <ac:spMkLst>
            <pc:docMk/>
            <pc:sldMk cId="1680616487" sldId="269"/>
            <ac:spMk id="131" creationId="{F95382E1-A5E6-4C9B-9087-FB1C0C33C42E}"/>
          </ac:spMkLst>
        </pc:spChg>
        <pc:spChg chg="add mod">
          <ac:chgData name="Reynaldo Henrick" userId="e1b72280c4498cd1" providerId="LiveId" clId="{3D973DA2-DE15-46FD-A24A-B94D6B31F5C7}" dt="2021-05-04T21:01:48.105" v="681" actId="14100"/>
          <ac:spMkLst>
            <pc:docMk/>
            <pc:sldMk cId="1680616487" sldId="269"/>
            <ac:spMk id="133" creationId="{FB1FA967-84DF-426F-97DC-48E5E2C1F193}"/>
          </ac:spMkLst>
        </pc:spChg>
        <pc:spChg chg="add mod">
          <ac:chgData name="Reynaldo Henrick" userId="e1b72280c4498cd1" providerId="LiveId" clId="{3D973DA2-DE15-46FD-A24A-B94D6B31F5C7}" dt="2021-05-04T21:01:37.179" v="679"/>
          <ac:spMkLst>
            <pc:docMk/>
            <pc:sldMk cId="1680616487" sldId="269"/>
            <ac:spMk id="135" creationId="{CA2A93CE-EF9C-4017-B3FD-5A71B6DD5A27}"/>
          </ac:spMkLst>
        </pc:spChg>
        <pc:grpChg chg="del">
          <ac:chgData name="Reynaldo Henrick" userId="e1b72280c4498cd1" providerId="LiveId" clId="{3D973DA2-DE15-46FD-A24A-B94D6B31F5C7}" dt="2021-05-04T21:01:36.516" v="678" actId="478"/>
          <ac:grpSpMkLst>
            <pc:docMk/>
            <pc:sldMk cId="1680616487" sldId="269"/>
            <ac:grpSpMk id="57" creationId="{8C5A9960-0CE6-468D-9794-7DC46CD39E85}"/>
          </ac:grpSpMkLst>
        </pc:grpChg>
        <pc:grpChg chg="del">
          <ac:chgData name="Reynaldo Henrick" userId="e1b72280c4498cd1" providerId="LiveId" clId="{3D973DA2-DE15-46FD-A24A-B94D6B31F5C7}" dt="2021-05-04T21:01:36.516" v="678" actId="478"/>
          <ac:grpSpMkLst>
            <pc:docMk/>
            <pc:sldMk cId="1680616487" sldId="269"/>
            <ac:grpSpMk id="63" creationId="{49DDCB58-4DF6-4AD4-8F0F-ED1AEA1172D4}"/>
          </ac:grpSpMkLst>
        </pc:grpChg>
        <pc:grpChg chg="del">
          <ac:chgData name="Reynaldo Henrick" userId="e1b72280c4498cd1" providerId="LiveId" clId="{3D973DA2-DE15-46FD-A24A-B94D6B31F5C7}" dt="2021-05-04T21:01:36.516" v="678" actId="478"/>
          <ac:grpSpMkLst>
            <pc:docMk/>
            <pc:sldMk cId="1680616487" sldId="269"/>
            <ac:grpSpMk id="66" creationId="{ED2AF14B-970C-4929-AAE4-0D11821D8B4F}"/>
          </ac:grpSpMkLst>
        </pc:grpChg>
        <pc:grpChg chg="del">
          <ac:chgData name="Reynaldo Henrick" userId="e1b72280c4498cd1" providerId="LiveId" clId="{3D973DA2-DE15-46FD-A24A-B94D6B31F5C7}" dt="2021-05-04T21:01:36.516" v="678" actId="478"/>
          <ac:grpSpMkLst>
            <pc:docMk/>
            <pc:sldMk cId="1680616487" sldId="269"/>
            <ac:grpSpMk id="74" creationId="{4B4BD8B3-3444-41FC-B663-7980568F52AE}"/>
          </ac:grpSpMkLst>
        </pc:grpChg>
        <pc:grpChg chg="add mod">
          <ac:chgData name="Reynaldo Henrick" userId="e1b72280c4498cd1" providerId="LiveId" clId="{3D973DA2-DE15-46FD-A24A-B94D6B31F5C7}" dt="2021-05-04T21:01:37.179" v="679"/>
          <ac:grpSpMkLst>
            <pc:docMk/>
            <pc:sldMk cId="1680616487" sldId="269"/>
            <ac:grpSpMk id="76" creationId="{89E05569-35E9-4203-BC82-90241582A9D6}"/>
          </ac:grpSpMkLst>
        </pc:grpChg>
        <pc:grpChg chg="del">
          <ac:chgData name="Reynaldo Henrick" userId="e1b72280c4498cd1" providerId="LiveId" clId="{3D973DA2-DE15-46FD-A24A-B94D6B31F5C7}" dt="2021-05-04T21:01:36.516" v="678" actId="478"/>
          <ac:grpSpMkLst>
            <pc:docMk/>
            <pc:sldMk cId="1680616487" sldId="269"/>
            <ac:grpSpMk id="107" creationId="{5DB46EDD-FA90-400E-A0AD-0635496888B5}"/>
          </ac:grpSpMkLst>
        </pc:grpChg>
        <pc:grpChg chg="add mod">
          <ac:chgData name="Reynaldo Henrick" userId="e1b72280c4498cd1" providerId="LiveId" clId="{3D973DA2-DE15-46FD-A24A-B94D6B31F5C7}" dt="2021-05-04T21:01:37.179" v="679"/>
          <ac:grpSpMkLst>
            <pc:docMk/>
            <pc:sldMk cId="1680616487" sldId="269"/>
            <ac:grpSpMk id="109" creationId="{C25E5FF2-741C-4D1A-88AB-976DE9EE9194}"/>
          </ac:grpSpMkLst>
        </pc:grpChg>
        <pc:grpChg chg="add mod">
          <ac:chgData name="Reynaldo Henrick" userId="e1b72280c4498cd1" providerId="LiveId" clId="{3D973DA2-DE15-46FD-A24A-B94D6B31F5C7}" dt="2021-05-04T21:01:37.179" v="679"/>
          <ac:grpSpMkLst>
            <pc:docMk/>
            <pc:sldMk cId="1680616487" sldId="269"/>
            <ac:grpSpMk id="112" creationId="{4559D0B4-E1B0-4653-9D19-3F7BA7BE6987}"/>
          </ac:grpSpMkLst>
        </pc:grpChg>
        <pc:grpChg chg="add mod">
          <ac:chgData name="Reynaldo Henrick" userId="e1b72280c4498cd1" providerId="LiveId" clId="{3D973DA2-DE15-46FD-A24A-B94D6B31F5C7}" dt="2021-05-04T21:01:37.179" v="679"/>
          <ac:grpSpMkLst>
            <pc:docMk/>
            <pc:sldMk cId="1680616487" sldId="269"/>
            <ac:grpSpMk id="115" creationId="{4BA48934-BC0F-48C4-A46F-2B8022EE33B3}"/>
          </ac:grpSpMkLst>
        </pc:grpChg>
        <pc:grpChg chg="add mod">
          <ac:chgData name="Reynaldo Henrick" userId="e1b72280c4498cd1" providerId="LiveId" clId="{3D973DA2-DE15-46FD-A24A-B94D6B31F5C7}" dt="2021-05-04T21:01:37.179" v="679"/>
          <ac:grpSpMkLst>
            <pc:docMk/>
            <pc:sldMk cId="1680616487" sldId="269"/>
            <ac:grpSpMk id="125" creationId="{938533ED-F735-4302-8A2C-52787A084F5D}"/>
          </ac:grpSpMkLst>
        </pc:grpChg>
        <pc:graphicFrameChg chg="del">
          <ac:chgData name="Reynaldo Henrick" userId="e1b72280c4498cd1" providerId="LiveId" clId="{3D973DA2-DE15-46FD-A24A-B94D6B31F5C7}" dt="2021-05-04T21:01:36.516" v="678" actId="478"/>
          <ac:graphicFrameMkLst>
            <pc:docMk/>
            <pc:sldMk cId="1680616487" sldId="269"/>
            <ac:graphicFrameMk id="71" creationId="{6F8D9014-84C9-4C59-8426-1DF94F50CE64}"/>
          </ac:graphicFrameMkLst>
        </pc:graphicFrameChg>
        <pc:graphicFrameChg chg="del">
          <ac:chgData name="Reynaldo Henrick" userId="e1b72280c4498cd1" providerId="LiveId" clId="{3D973DA2-DE15-46FD-A24A-B94D6B31F5C7}" dt="2021-05-04T21:01:36.516" v="678" actId="478"/>
          <ac:graphicFrameMkLst>
            <pc:docMk/>
            <pc:sldMk cId="1680616487" sldId="269"/>
            <ac:graphicFrameMk id="72" creationId="{2AFA45B1-806D-410C-8786-E2DF022BFC58}"/>
          </ac:graphicFrameMkLst>
        </pc:graphicFrameChg>
        <pc:graphicFrameChg chg="del">
          <ac:chgData name="Reynaldo Henrick" userId="e1b72280c4498cd1" providerId="LiveId" clId="{3D973DA2-DE15-46FD-A24A-B94D6B31F5C7}" dt="2021-05-04T21:01:36.516" v="678" actId="478"/>
          <ac:graphicFrameMkLst>
            <pc:docMk/>
            <pc:sldMk cId="1680616487" sldId="269"/>
            <ac:graphicFrameMk id="101" creationId="{58147530-C987-4403-9C2D-862AB4EA8FC6}"/>
          </ac:graphicFrameMkLst>
        </pc:graphicFrameChg>
        <pc:graphicFrameChg chg="add mod modGraphic">
          <ac:chgData name="Reynaldo Henrick" userId="e1b72280c4498cd1" providerId="LiveId" clId="{3D973DA2-DE15-46FD-A24A-B94D6B31F5C7}" dt="2021-05-04T21:02:36.027" v="751" actId="20577"/>
          <ac:graphicFrameMkLst>
            <pc:docMk/>
            <pc:sldMk cId="1680616487" sldId="269"/>
            <ac:graphicFrameMk id="123" creationId="{EFE269A5-E6F7-4B46-A960-B835CFBA173C}"/>
          </ac:graphicFrameMkLst>
        </pc:graphicFrameChg>
        <pc:graphicFrameChg chg="add mod">
          <ac:chgData name="Reynaldo Henrick" userId="e1b72280c4498cd1" providerId="LiveId" clId="{3D973DA2-DE15-46FD-A24A-B94D6B31F5C7}" dt="2021-05-04T21:01:37.179" v="679"/>
          <ac:graphicFrameMkLst>
            <pc:docMk/>
            <pc:sldMk cId="1680616487" sldId="269"/>
            <ac:graphicFrameMk id="124" creationId="{A00F6F86-6720-4B83-A838-B87F6C1E8A6F}"/>
          </ac:graphicFrameMkLst>
        </pc:graphicFrameChg>
        <pc:graphicFrameChg chg="add mod">
          <ac:chgData name="Reynaldo Henrick" userId="e1b72280c4498cd1" providerId="LiveId" clId="{3D973DA2-DE15-46FD-A24A-B94D6B31F5C7}" dt="2021-05-04T21:01:37.179" v="679"/>
          <ac:graphicFrameMkLst>
            <pc:docMk/>
            <pc:sldMk cId="1680616487" sldId="269"/>
            <ac:graphicFrameMk id="134" creationId="{821D8E0E-3D74-4AF0-9B15-5F73F464B4CA}"/>
          </ac:graphicFrameMkLst>
        </pc:graphicFrameChg>
        <pc:picChg chg="del">
          <ac:chgData name="Reynaldo Henrick" userId="e1b72280c4498cd1" providerId="LiveId" clId="{3D973DA2-DE15-46FD-A24A-B94D6B31F5C7}" dt="2021-05-04T21:01:36.516" v="678" actId="478"/>
          <ac:picMkLst>
            <pc:docMk/>
            <pc:sldMk cId="1680616487" sldId="269"/>
            <ac:picMk id="89" creationId="{4C47E5A7-670E-44A5-94F8-E2C9330DF649}"/>
          </ac:picMkLst>
        </pc:picChg>
        <pc:picChg chg="mod">
          <ac:chgData name="Reynaldo Henrick" userId="e1b72280c4498cd1" providerId="LiveId" clId="{3D973DA2-DE15-46FD-A24A-B94D6B31F5C7}" dt="2021-05-04T21:01:37.179" v="679"/>
          <ac:picMkLst>
            <pc:docMk/>
            <pc:sldMk cId="1680616487" sldId="269"/>
            <ac:picMk id="102" creationId="{FD9CDE7E-7938-4F1F-8543-9B6B8BE2CD60}"/>
          </ac:picMkLst>
        </pc:picChg>
        <pc:picChg chg="mod">
          <ac:chgData name="Reynaldo Henrick" userId="e1b72280c4498cd1" providerId="LiveId" clId="{3D973DA2-DE15-46FD-A24A-B94D6B31F5C7}" dt="2021-05-04T21:01:37.179" v="679"/>
          <ac:picMkLst>
            <pc:docMk/>
            <pc:sldMk cId="1680616487" sldId="269"/>
            <ac:picMk id="111" creationId="{804149F1-2970-4AF0-B8FF-85DECB24B222}"/>
          </ac:picMkLst>
        </pc:picChg>
        <pc:picChg chg="mod">
          <ac:chgData name="Reynaldo Henrick" userId="e1b72280c4498cd1" providerId="LiveId" clId="{3D973DA2-DE15-46FD-A24A-B94D6B31F5C7}" dt="2021-05-04T21:01:37.179" v="679"/>
          <ac:picMkLst>
            <pc:docMk/>
            <pc:sldMk cId="1680616487" sldId="269"/>
            <ac:picMk id="113" creationId="{50BF34E8-D669-4B5E-B7CB-4D242DDBD522}"/>
          </ac:picMkLst>
        </pc:picChg>
        <pc:picChg chg="mod">
          <ac:chgData name="Reynaldo Henrick" userId="e1b72280c4498cd1" providerId="LiveId" clId="{3D973DA2-DE15-46FD-A24A-B94D6B31F5C7}" dt="2021-05-04T21:01:37.179" v="679"/>
          <ac:picMkLst>
            <pc:docMk/>
            <pc:sldMk cId="1680616487" sldId="269"/>
            <ac:picMk id="119" creationId="{4E752AA3-AC86-4ACC-9F31-6C9D37C595BD}"/>
          </ac:picMkLst>
        </pc:picChg>
        <pc:picChg chg="mod">
          <ac:chgData name="Reynaldo Henrick" userId="e1b72280c4498cd1" providerId="LiveId" clId="{3D973DA2-DE15-46FD-A24A-B94D6B31F5C7}" dt="2021-05-04T21:01:37.179" v="679"/>
          <ac:picMkLst>
            <pc:docMk/>
            <pc:sldMk cId="1680616487" sldId="269"/>
            <ac:picMk id="132" creationId="{70E75761-79EC-4E4B-8C16-EA5EC5DD0A38}"/>
          </ac:picMkLst>
        </pc:picChg>
        <pc:picChg chg="add mod">
          <ac:chgData name="Reynaldo Henrick" userId="e1b72280c4498cd1" providerId="LiveId" clId="{3D973DA2-DE15-46FD-A24A-B94D6B31F5C7}" dt="2021-05-04T21:01:37.179" v="679"/>
          <ac:picMkLst>
            <pc:docMk/>
            <pc:sldMk cId="1680616487" sldId="269"/>
            <ac:picMk id="136" creationId="{08E33017-3D36-4239-8B87-AF80CA5DC6B2}"/>
          </ac:picMkLst>
        </pc:picChg>
      </pc:sldChg>
      <pc:sldChg chg="addSp delSp modSp mod">
        <pc:chgData name="Reynaldo Henrick" userId="e1b72280c4498cd1" providerId="LiveId" clId="{3D973DA2-DE15-46FD-A24A-B94D6B31F5C7}" dt="2021-05-04T21:06:13.322" v="960" actId="20577"/>
        <pc:sldMkLst>
          <pc:docMk/>
          <pc:sldMk cId="245687023" sldId="273"/>
        </pc:sldMkLst>
        <pc:spChg chg="mod">
          <ac:chgData name="Reynaldo Henrick" userId="e1b72280c4498cd1" providerId="LiveId" clId="{3D973DA2-DE15-46FD-A24A-B94D6B31F5C7}" dt="2021-05-04T21:05:36.107" v="911" actId="20577"/>
          <ac:spMkLst>
            <pc:docMk/>
            <pc:sldMk cId="245687023" sldId="273"/>
            <ac:spMk id="39" creationId="{5B020200-198F-4DE0-B790-7CAF0FE84C08}"/>
          </ac:spMkLst>
        </pc:spChg>
        <pc:spChg chg="add mod">
          <ac:chgData name="Reynaldo Henrick" userId="e1b72280c4498cd1" providerId="LiveId" clId="{3D973DA2-DE15-46FD-A24A-B94D6B31F5C7}" dt="2021-05-04T20:57:54.329" v="637" actId="20577"/>
          <ac:spMkLst>
            <pc:docMk/>
            <pc:sldMk cId="245687023" sldId="273"/>
            <ac:spMk id="45" creationId="{7CE4E77B-419E-46AA-864E-5EA329A53F45}"/>
          </ac:spMkLst>
        </pc:spChg>
        <pc:spChg chg="mod">
          <ac:chgData name="Reynaldo Henrick" userId="e1b72280c4498cd1" providerId="LiveId" clId="{3D973DA2-DE15-46FD-A24A-B94D6B31F5C7}" dt="2021-05-04T21:02:59.301" v="753"/>
          <ac:spMkLst>
            <pc:docMk/>
            <pc:sldMk cId="245687023" sldId="273"/>
            <ac:spMk id="48" creationId="{40A1D617-3D78-4E7A-9983-AA751D0206BC}"/>
          </ac:spMkLst>
        </pc:spChg>
        <pc:spChg chg="mod">
          <ac:chgData name="Reynaldo Henrick" userId="e1b72280c4498cd1" providerId="LiveId" clId="{3D973DA2-DE15-46FD-A24A-B94D6B31F5C7}" dt="2021-05-04T21:02:59.301" v="753"/>
          <ac:spMkLst>
            <pc:docMk/>
            <pc:sldMk cId="245687023" sldId="273"/>
            <ac:spMk id="50" creationId="{D0DE864A-C87E-4BCA-BBEA-DB2D1FBD93A3}"/>
          </ac:spMkLst>
        </pc:spChg>
        <pc:spChg chg="mod">
          <ac:chgData name="Reynaldo Henrick" userId="e1b72280c4498cd1" providerId="LiveId" clId="{3D973DA2-DE15-46FD-A24A-B94D6B31F5C7}" dt="2021-05-04T21:02:59.301" v="753"/>
          <ac:spMkLst>
            <pc:docMk/>
            <pc:sldMk cId="245687023" sldId="273"/>
            <ac:spMk id="54" creationId="{76F20E66-F7AF-49C0-A1A7-38395C4F0125}"/>
          </ac:spMkLst>
        </pc:spChg>
        <pc:spChg chg="mod">
          <ac:chgData name="Reynaldo Henrick" userId="e1b72280c4498cd1" providerId="LiveId" clId="{3D973DA2-DE15-46FD-A24A-B94D6B31F5C7}" dt="2021-05-04T21:02:59.301" v="753"/>
          <ac:spMkLst>
            <pc:docMk/>
            <pc:sldMk cId="245687023" sldId="273"/>
            <ac:spMk id="57" creationId="{7F688176-C80C-4571-8467-B8E81C6E5ADB}"/>
          </ac:spMkLst>
        </pc:spChg>
        <pc:spChg chg="mod">
          <ac:chgData name="Reynaldo Henrick" userId="e1b72280c4498cd1" providerId="LiveId" clId="{3D973DA2-DE15-46FD-A24A-B94D6B31F5C7}" dt="2021-05-04T21:02:59.301" v="753"/>
          <ac:spMkLst>
            <pc:docMk/>
            <pc:sldMk cId="245687023" sldId="273"/>
            <ac:spMk id="66" creationId="{7B9211F0-9C15-4251-B1AE-C2562E5E3C69}"/>
          </ac:spMkLst>
        </pc:spChg>
        <pc:spChg chg="add mod">
          <ac:chgData name="Reynaldo Henrick" userId="e1b72280c4498cd1" providerId="LiveId" clId="{3D973DA2-DE15-46FD-A24A-B94D6B31F5C7}" dt="2021-05-04T21:03:56.586" v="778" actId="14100"/>
          <ac:spMkLst>
            <pc:docMk/>
            <pc:sldMk cId="245687023" sldId="273"/>
            <ac:spMk id="68" creationId="{810629CB-81EA-49FF-BB6C-9FDF13EEF9C5}"/>
          </ac:spMkLst>
        </pc:spChg>
        <pc:spChg chg="add mod">
          <ac:chgData name="Reynaldo Henrick" userId="e1b72280c4498cd1" providerId="LiveId" clId="{3D973DA2-DE15-46FD-A24A-B94D6B31F5C7}" dt="2021-05-04T21:02:59.301" v="753"/>
          <ac:spMkLst>
            <pc:docMk/>
            <pc:sldMk cId="245687023" sldId="273"/>
            <ac:spMk id="70" creationId="{8643006A-A177-4DEA-B2A6-1929FA95AED4}"/>
          </ac:spMkLst>
        </pc:spChg>
        <pc:spChg chg="del">
          <ac:chgData name="Reynaldo Henrick" userId="e1b72280c4498cd1" providerId="LiveId" clId="{3D973DA2-DE15-46FD-A24A-B94D6B31F5C7}" dt="2021-05-04T20:57:51.841" v="634" actId="478"/>
          <ac:spMkLst>
            <pc:docMk/>
            <pc:sldMk cId="245687023" sldId="273"/>
            <ac:spMk id="120" creationId="{757B48A6-4A33-40F9-A013-CF6B39E5D0E9}"/>
          </ac:spMkLst>
        </pc:spChg>
        <pc:spChg chg="del">
          <ac:chgData name="Reynaldo Henrick" userId="e1b72280c4498cd1" providerId="LiveId" clId="{3D973DA2-DE15-46FD-A24A-B94D6B31F5C7}" dt="2021-05-04T21:02:58.155" v="752" actId="478"/>
          <ac:spMkLst>
            <pc:docMk/>
            <pc:sldMk cId="245687023" sldId="273"/>
            <ac:spMk id="157" creationId="{B65F5E13-F4F1-4407-955C-D079CBF895C7}"/>
          </ac:spMkLst>
        </pc:spChg>
        <pc:spChg chg="del">
          <ac:chgData name="Reynaldo Henrick" userId="e1b72280c4498cd1" providerId="LiveId" clId="{3D973DA2-DE15-46FD-A24A-B94D6B31F5C7}" dt="2021-05-04T21:02:58.155" v="752" actId="478"/>
          <ac:spMkLst>
            <pc:docMk/>
            <pc:sldMk cId="245687023" sldId="273"/>
            <ac:spMk id="159" creationId="{B9AD912D-79D4-44B2-845C-0D79C387B2DF}"/>
          </ac:spMkLst>
        </pc:spChg>
        <pc:spChg chg="del">
          <ac:chgData name="Reynaldo Henrick" userId="e1b72280c4498cd1" providerId="LiveId" clId="{3D973DA2-DE15-46FD-A24A-B94D6B31F5C7}" dt="2021-05-04T21:02:58.155" v="752" actId="478"/>
          <ac:spMkLst>
            <pc:docMk/>
            <pc:sldMk cId="245687023" sldId="273"/>
            <ac:spMk id="161" creationId="{C266178C-8932-4104-95A5-A5AD6C208C97}"/>
          </ac:spMkLst>
        </pc:spChg>
        <pc:grpChg chg="add mod">
          <ac:chgData name="Reynaldo Henrick" userId="e1b72280c4498cd1" providerId="LiveId" clId="{3D973DA2-DE15-46FD-A24A-B94D6B31F5C7}" dt="2021-05-04T21:02:59.301" v="753"/>
          <ac:grpSpMkLst>
            <pc:docMk/>
            <pc:sldMk cId="245687023" sldId="273"/>
            <ac:grpSpMk id="46" creationId="{B8E9524B-9A9F-4BEB-88F1-5854BB283443}"/>
          </ac:grpSpMkLst>
        </pc:grpChg>
        <pc:grpChg chg="add mod">
          <ac:chgData name="Reynaldo Henrick" userId="e1b72280c4498cd1" providerId="LiveId" clId="{3D973DA2-DE15-46FD-A24A-B94D6B31F5C7}" dt="2021-05-04T21:02:59.301" v="753"/>
          <ac:grpSpMkLst>
            <pc:docMk/>
            <pc:sldMk cId="245687023" sldId="273"/>
            <ac:grpSpMk id="49" creationId="{C21580C6-3EF3-4DC4-BEA6-DA5B7278ABA5}"/>
          </ac:grpSpMkLst>
        </pc:grpChg>
        <pc:grpChg chg="add mod">
          <ac:chgData name="Reynaldo Henrick" userId="e1b72280c4498cd1" providerId="LiveId" clId="{3D973DA2-DE15-46FD-A24A-B94D6B31F5C7}" dt="2021-05-04T21:02:59.301" v="753"/>
          <ac:grpSpMkLst>
            <pc:docMk/>
            <pc:sldMk cId="245687023" sldId="273"/>
            <ac:grpSpMk id="52" creationId="{A8718470-0325-4273-9458-2107E63DAB2C}"/>
          </ac:grpSpMkLst>
        </pc:grpChg>
        <pc:grpChg chg="add mod">
          <ac:chgData name="Reynaldo Henrick" userId="e1b72280c4498cd1" providerId="LiveId" clId="{3D973DA2-DE15-46FD-A24A-B94D6B31F5C7}" dt="2021-05-04T21:02:59.301" v="753"/>
          <ac:grpSpMkLst>
            <pc:docMk/>
            <pc:sldMk cId="245687023" sldId="273"/>
            <ac:grpSpMk id="55" creationId="{FD5C5C96-F7D5-4D19-8AB5-6D1C4A882D5C}"/>
          </ac:grpSpMkLst>
        </pc:grpChg>
        <pc:grpChg chg="add mod">
          <ac:chgData name="Reynaldo Henrick" userId="e1b72280c4498cd1" providerId="LiveId" clId="{3D973DA2-DE15-46FD-A24A-B94D6B31F5C7}" dt="2021-05-04T21:02:59.301" v="753"/>
          <ac:grpSpMkLst>
            <pc:docMk/>
            <pc:sldMk cId="245687023" sldId="273"/>
            <ac:grpSpMk id="65" creationId="{2377C5C2-4080-4E2E-831B-F140E1972F22}"/>
          </ac:grpSpMkLst>
        </pc:grpChg>
        <pc:grpChg chg="del">
          <ac:chgData name="Reynaldo Henrick" userId="e1b72280c4498cd1" providerId="LiveId" clId="{3D973DA2-DE15-46FD-A24A-B94D6B31F5C7}" dt="2021-05-04T21:02:58.155" v="752" actId="478"/>
          <ac:grpSpMkLst>
            <pc:docMk/>
            <pc:sldMk cId="245687023" sldId="273"/>
            <ac:grpSpMk id="140" creationId="{B5D3976A-19CB-429A-9CFD-7662107C8108}"/>
          </ac:grpSpMkLst>
        </pc:grpChg>
        <pc:grpChg chg="del">
          <ac:chgData name="Reynaldo Henrick" userId="e1b72280c4498cd1" providerId="LiveId" clId="{3D973DA2-DE15-46FD-A24A-B94D6B31F5C7}" dt="2021-05-04T21:02:58.155" v="752" actId="478"/>
          <ac:grpSpMkLst>
            <pc:docMk/>
            <pc:sldMk cId="245687023" sldId="273"/>
            <ac:grpSpMk id="143" creationId="{2A98C8E4-3C5A-4C00-843F-4404D45A4F11}"/>
          </ac:grpSpMkLst>
        </pc:grpChg>
        <pc:grpChg chg="del">
          <ac:chgData name="Reynaldo Henrick" userId="e1b72280c4498cd1" providerId="LiveId" clId="{3D973DA2-DE15-46FD-A24A-B94D6B31F5C7}" dt="2021-05-04T21:02:58.155" v="752" actId="478"/>
          <ac:grpSpMkLst>
            <pc:docMk/>
            <pc:sldMk cId="245687023" sldId="273"/>
            <ac:grpSpMk id="146" creationId="{CC6ED452-9F51-451A-AA0F-5FB1A6233E7A}"/>
          </ac:grpSpMkLst>
        </pc:grpChg>
        <pc:grpChg chg="del">
          <ac:chgData name="Reynaldo Henrick" userId="e1b72280c4498cd1" providerId="LiveId" clId="{3D973DA2-DE15-46FD-A24A-B94D6B31F5C7}" dt="2021-05-04T21:02:58.155" v="752" actId="478"/>
          <ac:grpSpMkLst>
            <pc:docMk/>
            <pc:sldMk cId="245687023" sldId="273"/>
            <ac:grpSpMk id="149" creationId="{A2334CA2-94A1-4097-9379-4F945FEF4126}"/>
          </ac:grpSpMkLst>
        </pc:grpChg>
        <pc:grpChg chg="del">
          <ac:chgData name="Reynaldo Henrick" userId="e1b72280c4498cd1" providerId="LiveId" clId="{3D973DA2-DE15-46FD-A24A-B94D6B31F5C7}" dt="2021-05-04T21:02:58.155" v="752" actId="478"/>
          <ac:grpSpMkLst>
            <pc:docMk/>
            <pc:sldMk cId="245687023" sldId="273"/>
            <ac:grpSpMk id="154" creationId="{DD6E79DE-84BE-4071-B245-EF777100BE0E}"/>
          </ac:grpSpMkLst>
        </pc:grpChg>
        <pc:graphicFrameChg chg="add mod modGraphic">
          <ac:chgData name="Reynaldo Henrick" userId="e1b72280c4498cd1" providerId="LiveId" clId="{3D973DA2-DE15-46FD-A24A-B94D6B31F5C7}" dt="2021-05-04T21:06:13.322" v="960" actId="20577"/>
          <ac:graphicFrameMkLst>
            <pc:docMk/>
            <pc:sldMk cId="245687023" sldId="273"/>
            <ac:graphicFrameMk id="60" creationId="{E7B3F41F-2852-4BC3-B323-E97049600B60}"/>
          </ac:graphicFrameMkLst>
        </pc:graphicFrameChg>
        <pc:graphicFrameChg chg="add mod">
          <ac:chgData name="Reynaldo Henrick" userId="e1b72280c4498cd1" providerId="LiveId" clId="{3D973DA2-DE15-46FD-A24A-B94D6B31F5C7}" dt="2021-05-04T21:02:59.301" v="753"/>
          <ac:graphicFrameMkLst>
            <pc:docMk/>
            <pc:sldMk cId="245687023" sldId="273"/>
            <ac:graphicFrameMk id="61" creationId="{ACCF124E-B2FC-4597-A315-92AA501FF9CF}"/>
          </ac:graphicFrameMkLst>
        </pc:graphicFrameChg>
        <pc:graphicFrameChg chg="add mod">
          <ac:chgData name="Reynaldo Henrick" userId="e1b72280c4498cd1" providerId="LiveId" clId="{3D973DA2-DE15-46FD-A24A-B94D6B31F5C7}" dt="2021-05-04T21:02:59.301" v="753"/>
          <ac:graphicFrameMkLst>
            <pc:docMk/>
            <pc:sldMk cId="245687023" sldId="273"/>
            <ac:graphicFrameMk id="69" creationId="{9020A9DC-BBCE-44DD-9208-61CF2BBEE45E}"/>
          </ac:graphicFrameMkLst>
        </pc:graphicFrameChg>
        <pc:graphicFrameChg chg="del">
          <ac:chgData name="Reynaldo Henrick" userId="e1b72280c4498cd1" providerId="LiveId" clId="{3D973DA2-DE15-46FD-A24A-B94D6B31F5C7}" dt="2021-05-04T21:02:58.155" v="752" actId="478"/>
          <ac:graphicFrameMkLst>
            <pc:docMk/>
            <pc:sldMk cId="245687023" sldId="273"/>
            <ac:graphicFrameMk id="152" creationId="{8EA74B3C-4FF9-4CF8-A120-8CACEAEDFCBC}"/>
          </ac:graphicFrameMkLst>
        </pc:graphicFrameChg>
        <pc:graphicFrameChg chg="del">
          <ac:chgData name="Reynaldo Henrick" userId="e1b72280c4498cd1" providerId="LiveId" clId="{3D973DA2-DE15-46FD-A24A-B94D6B31F5C7}" dt="2021-05-04T21:02:58.155" v="752" actId="478"/>
          <ac:graphicFrameMkLst>
            <pc:docMk/>
            <pc:sldMk cId="245687023" sldId="273"/>
            <ac:graphicFrameMk id="153" creationId="{5C2D296F-1FE0-4039-96CD-8F7820FE76BE}"/>
          </ac:graphicFrameMkLst>
        </pc:graphicFrameChg>
        <pc:graphicFrameChg chg="del">
          <ac:chgData name="Reynaldo Henrick" userId="e1b72280c4498cd1" providerId="LiveId" clId="{3D973DA2-DE15-46FD-A24A-B94D6B31F5C7}" dt="2021-05-04T21:02:58.155" v="752" actId="478"/>
          <ac:graphicFrameMkLst>
            <pc:docMk/>
            <pc:sldMk cId="245687023" sldId="273"/>
            <ac:graphicFrameMk id="158" creationId="{6516004B-0807-4BCA-8AE0-D421CAEE6B87}"/>
          </ac:graphicFrameMkLst>
        </pc:graphicFrameChg>
        <pc:picChg chg="mod">
          <ac:chgData name="Reynaldo Henrick" userId="e1b72280c4498cd1" providerId="LiveId" clId="{3D973DA2-DE15-46FD-A24A-B94D6B31F5C7}" dt="2021-05-04T21:02:59.301" v="753"/>
          <ac:picMkLst>
            <pc:docMk/>
            <pc:sldMk cId="245687023" sldId="273"/>
            <ac:picMk id="47" creationId="{27A8DBD0-08A6-4A98-A057-0F4FAFC06657}"/>
          </ac:picMkLst>
        </pc:picChg>
        <pc:picChg chg="mod">
          <ac:chgData name="Reynaldo Henrick" userId="e1b72280c4498cd1" providerId="LiveId" clId="{3D973DA2-DE15-46FD-A24A-B94D6B31F5C7}" dt="2021-05-04T21:02:59.301" v="753"/>
          <ac:picMkLst>
            <pc:docMk/>
            <pc:sldMk cId="245687023" sldId="273"/>
            <ac:picMk id="51" creationId="{E41E5196-9E7D-448C-8A6B-B9765589B4B9}"/>
          </ac:picMkLst>
        </pc:picChg>
        <pc:picChg chg="mod">
          <ac:chgData name="Reynaldo Henrick" userId="e1b72280c4498cd1" providerId="LiveId" clId="{3D973DA2-DE15-46FD-A24A-B94D6B31F5C7}" dt="2021-05-04T21:02:59.301" v="753"/>
          <ac:picMkLst>
            <pc:docMk/>
            <pc:sldMk cId="245687023" sldId="273"/>
            <ac:picMk id="53" creationId="{C971526E-52E3-474F-96E0-E46A41C83FB8}"/>
          </ac:picMkLst>
        </pc:picChg>
        <pc:picChg chg="mod">
          <ac:chgData name="Reynaldo Henrick" userId="e1b72280c4498cd1" providerId="LiveId" clId="{3D973DA2-DE15-46FD-A24A-B94D6B31F5C7}" dt="2021-05-04T21:02:59.301" v="753"/>
          <ac:picMkLst>
            <pc:docMk/>
            <pc:sldMk cId="245687023" sldId="273"/>
            <ac:picMk id="58" creationId="{6F8EA89A-969B-48ED-8D0A-A6E78EF1A24B}"/>
          </ac:picMkLst>
        </pc:picChg>
        <pc:picChg chg="mod">
          <ac:chgData name="Reynaldo Henrick" userId="e1b72280c4498cd1" providerId="LiveId" clId="{3D973DA2-DE15-46FD-A24A-B94D6B31F5C7}" dt="2021-05-04T21:02:59.301" v="753"/>
          <ac:picMkLst>
            <pc:docMk/>
            <pc:sldMk cId="245687023" sldId="273"/>
            <ac:picMk id="67" creationId="{4B804EA2-EF0C-4A65-A53F-56EAB56656F3}"/>
          </ac:picMkLst>
        </pc:picChg>
        <pc:picChg chg="add mod">
          <ac:chgData name="Reynaldo Henrick" userId="e1b72280c4498cd1" providerId="LiveId" clId="{3D973DA2-DE15-46FD-A24A-B94D6B31F5C7}" dt="2021-05-04T21:02:59.301" v="753"/>
          <ac:picMkLst>
            <pc:docMk/>
            <pc:sldMk cId="245687023" sldId="273"/>
            <ac:picMk id="71" creationId="{B6B39691-B767-46BE-BCCC-B9E419EDF13A}"/>
          </ac:picMkLst>
        </pc:picChg>
        <pc:picChg chg="del">
          <ac:chgData name="Reynaldo Henrick" userId="e1b72280c4498cd1" providerId="LiveId" clId="{3D973DA2-DE15-46FD-A24A-B94D6B31F5C7}" dt="2021-05-04T21:02:58.155" v="752" actId="478"/>
          <ac:picMkLst>
            <pc:docMk/>
            <pc:sldMk cId="245687023" sldId="273"/>
            <ac:picMk id="160" creationId="{000A3D20-D6FB-4113-B83C-2FC538857D6B}"/>
          </ac:picMkLst>
        </pc:picChg>
      </pc:sldChg>
      <pc:sldChg chg="addSp delSp modSp mod">
        <pc:chgData name="Reynaldo Henrick" userId="e1b72280c4498cd1" providerId="LiveId" clId="{3D973DA2-DE15-46FD-A24A-B94D6B31F5C7}" dt="2021-05-04T20:57:35.668" v="631" actId="207"/>
        <pc:sldMkLst>
          <pc:docMk/>
          <pc:sldMk cId="1044802449" sldId="274"/>
        </pc:sldMkLst>
        <pc:spChg chg="mod">
          <ac:chgData name="Reynaldo Henrick" userId="e1b72280c4498cd1" providerId="LiveId" clId="{3D973DA2-DE15-46FD-A24A-B94D6B31F5C7}" dt="2021-05-04T20:51:28.956" v="561"/>
          <ac:spMkLst>
            <pc:docMk/>
            <pc:sldMk cId="1044802449" sldId="274"/>
            <ac:spMk id="44" creationId="{AA2D6966-ECB0-486D-B5A9-9EC5C5CB75A9}"/>
          </ac:spMkLst>
        </pc:spChg>
        <pc:spChg chg="add mod">
          <ac:chgData name="Reynaldo Henrick" userId="e1b72280c4498cd1" providerId="LiveId" clId="{3D973DA2-DE15-46FD-A24A-B94D6B31F5C7}" dt="2021-05-04T20:56:44.454" v="628" actId="1076"/>
          <ac:spMkLst>
            <pc:docMk/>
            <pc:sldMk cId="1044802449" sldId="274"/>
            <ac:spMk id="47" creationId="{735CB116-AAE6-445A-8F73-A4565F06AC8D}"/>
          </ac:spMkLst>
        </pc:spChg>
        <pc:spChg chg="mod">
          <ac:chgData name="Reynaldo Henrick" userId="e1b72280c4498cd1" providerId="LiveId" clId="{3D973DA2-DE15-46FD-A24A-B94D6B31F5C7}" dt="2021-05-04T20:54:31.614" v="598" actId="207"/>
          <ac:spMkLst>
            <pc:docMk/>
            <pc:sldMk cId="1044802449" sldId="274"/>
            <ac:spMk id="101" creationId="{CD31F2C1-7544-48FA-B97B-6E1A0F42F076}"/>
          </ac:spMkLst>
        </pc:spChg>
        <pc:spChg chg="mod">
          <ac:chgData name="Reynaldo Henrick" userId="e1b72280c4498cd1" providerId="LiveId" clId="{3D973DA2-DE15-46FD-A24A-B94D6B31F5C7}" dt="2021-05-04T20:57:35.668" v="631" actId="207"/>
          <ac:spMkLst>
            <pc:docMk/>
            <pc:sldMk cId="1044802449" sldId="274"/>
            <ac:spMk id="105" creationId="{E863ACC9-0E50-43E9-8C10-31B9EB3F3810}"/>
          </ac:spMkLst>
        </pc:spChg>
        <pc:spChg chg="mod">
          <ac:chgData name="Reynaldo Henrick" userId="e1b72280c4498cd1" providerId="LiveId" clId="{3D973DA2-DE15-46FD-A24A-B94D6B31F5C7}" dt="2021-05-04T20:53:16.904" v="594" actId="207"/>
          <ac:spMkLst>
            <pc:docMk/>
            <pc:sldMk cId="1044802449" sldId="274"/>
            <ac:spMk id="108" creationId="{584F6A6A-DA69-4D0E-8D27-4670B75AFEB3}"/>
          </ac:spMkLst>
        </pc:spChg>
        <pc:spChg chg="del">
          <ac:chgData name="Reynaldo Henrick" userId="e1b72280c4498cd1" providerId="LiveId" clId="{3D973DA2-DE15-46FD-A24A-B94D6B31F5C7}" dt="2021-05-04T20:55:09.354" v="601" actId="478"/>
          <ac:spMkLst>
            <pc:docMk/>
            <pc:sldMk cId="1044802449" sldId="274"/>
            <ac:spMk id="117" creationId="{3039A657-484E-418F-AB38-F2A5C250F940}"/>
          </ac:spMkLst>
        </pc:spChg>
        <pc:spChg chg="del">
          <ac:chgData name="Reynaldo Henrick" userId="e1b72280c4498cd1" providerId="LiveId" clId="{3D973DA2-DE15-46FD-A24A-B94D6B31F5C7}" dt="2021-05-04T20:55:04.424" v="600" actId="478"/>
          <ac:spMkLst>
            <pc:docMk/>
            <pc:sldMk cId="1044802449" sldId="274"/>
            <ac:spMk id="119" creationId="{CFFA4AAF-8627-40F4-92F6-70965490A250}"/>
          </ac:spMkLst>
        </pc:spChg>
        <pc:grpChg chg="add del mod ord">
          <ac:chgData name="Reynaldo Henrick" userId="e1b72280c4498cd1" providerId="LiveId" clId="{3D973DA2-DE15-46FD-A24A-B94D6B31F5C7}" dt="2021-05-04T20:52:19.620" v="588"/>
          <ac:grpSpMkLst>
            <pc:docMk/>
            <pc:sldMk cId="1044802449" sldId="274"/>
            <ac:grpSpMk id="43" creationId="{6E00CFB7-8CEA-48A2-95EE-2C15BF9506C0}"/>
          </ac:grpSpMkLst>
        </pc:grpChg>
        <pc:grpChg chg="add del">
          <ac:chgData name="Reynaldo Henrick" userId="e1b72280c4498cd1" providerId="LiveId" clId="{3D973DA2-DE15-46FD-A24A-B94D6B31F5C7}" dt="2021-05-04T20:52:12.088" v="575" actId="478"/>
          <ac:grpSpMkLst>
            <pc:docMk/>
            <pc:sldMk cId="1044802449" sldId="274"/>
            <ac:grpSpMk id="107" creationId="{42BDB2A0-C1B7-44CF-9B2A-D82EA5515A84}"/>
          </ac:grpSpMkLst>
        </pc:grpChg>
        <pc:graphicFrameChg chg="modGraphic">
          <ac:chgData name="Reynaldo Henrick" userId="e1b72280c4498cd1" providerId="LiveId" clId="{3D973DA2-DE15-46FD-A24A-B94D6B31F5C7}" dt="2021-05-04T20:53:53.341" v="596" actId="207"/>
          <ac:graphicFrameMkLst>
            <pc:docMk/>
            <pc:sldMk cId="1044802449" sldId="274"/>
            <ac:graphicFrameMk id="110" creationId="{E3B04274-69F8-46AD-BF29-D1ECE57DCC33}"/>
          </ac:graphicFrameMkLst>
        </pc:graphicFrameChg>
        <pc:graphicFrameChg chg="mod modGraphic">
          <ac:chgData name="Reynaldo Henrick" userId="e1b72280c4498cd1" providerId="LiveId" clId="{3D973DA2-DE15-46FD-A24A-B94D6B31F5C7}" dt="2021-05-04T20:55:37.899" v="612" actId="1038"/>
          <ac:graphicFrameMkLst>
            <pc:docMk/>
            <pc:sldMk cId="1044802449" sldId="274"/>
            <ac:graphicFrameMk id="116" creationId="{42456DDD-31B1-4D1E-B94F-F9D5CCDE3006}"/>
          </ac:graphicFrameMkLst>
        </pc:graphicFrameChg>
        <pc:picChg chg="add mod">
          <ac:chgData name="Reynaldo Henrick" userId="e1b72280c4498cd1" providerId="LiveId" clId="{3D973DA2-DE15-46FD-A24A-B94D6B31F5C7}" dt="2021-05-04T20:56:39.920" v="627" actId="1076"/>
          <ac:picMkLst>
            <pc:docMk/>
            <pc:sldMk cId="1044802449" sldId="274"/>
            <ac:picMk id="4" creationId="{2D504CA1-C62A-4A1C-9641-4505B11BCDBE}"/>
          </ac:picMkLst>
        </pc:picChg>
        <pc:picChg chg="mod">
          <ac:chgData name="Reynaldo Henrick" userId="e1b72280c4498cd1" providerId="LiveId" clId="{3D973DA2-DE15-46FD-A24A-B94D6B31F5C7}" dt="2021-05-04T20:51:28.956" v="561"/>
          <ac:picMkLst>
            <pc:docMk/>
            <pc:sldMk cId="1044802449" sldId="274"/>
            <ac:picMk id="45" creationId="{B76A2FE8-24E2-4EFE-ABB3-AE40465FCFC1}"/>
          </ac:picMkLst>
        </pc:picChg>
        <pc:picChg chg="del">
          <ac:chgData name="Reynaldo Henrick" userId="e1b72280c4498cd1" providerId="LiveId" clId="{3D973DA2-DE15-46FD-A24A-B94D6B31F5C7}" dt="2021-05-04T20:55:29.640" v="608" actId="478"/>
          <ac:picMkLst>
            <pc:docMk/>
            <pc:sldMk cId="1044802449" sldId="274"/>
            <ac:picMk id="118" creationId="{665EA545-236D-4DA8-83A9-C55BB522FEB5}"/>
          </ac:picMkLst>
        </pc:picChg>
      </pc:sldChg>
      <pc:sldChg chg="addSp delSp modSp mod addAnim delAnim">
        <pc:chgData name="Reynaldo Henrick" userId="e1b72280c4498cd1" providerId="LiveId" clId="{3D973DA2-DE15-46FD-A24A-B94D6B31F5C7}" dt="2021-05-04T21:00:27.167" v="677" actId="14838"/>
        <pc:sldMkLst>
          <pc:docMk/>
          <pc:sldMk cId="1648243740" sldId="277"/>
        </pc:sldMkLst>
        <pc:spChg chg="mod">
          <ac:chgData name="Reynaldo Henrick" userId="e1b72280c4498cd1" providerId="LiveId" clId="{3D973DA2-DE15-46FD-A24A-B94D6B31F5C7}" dt="2021-05-04T20:58:11.848" v="641"/>
          <ac:spMkLst>
            <pc:docMk/>
            <pc:sldMk cId="1648243740" sldId="277"/>
            <ac:spMk id="12" creationId="{5DC3610B-BC2D-481A-8314-BF9CCF28E956}"/>
          </ac:spMkLst>
        </pc:spChg>
        <pc:spChg chg="mod">
          <ac:chgData name="Reynaldo Henrick" userId="e1b72280c4498cd1" providerId="LiveId" clId="{3D973DA2-DE15-46FD-A24A-B94D6B31F5C7}" dt="2021-05-04T20:58:16.075" v="644"/>
          <ac:spMkLst>
            <pc:docMk/>
            <pc:sldMk cId="1648243740" sldId="277"/>
            <ac:spMk id="15" creationId="{511220C9-32DD-40D9-964E-EA0BB5BCE55A}"/>
          </ac:spMkLst>
        </pc:spChg>
        <pc:spChg chg="mod">
          <ac:chgData name="Reynaldo Henrick" userId="e1b72280c4498cd1" providerId="LiveId" clId="{3D973DA2-DE15-46FD-A24A-B94D6B31F5C7}" dt="2021-05-04T20:59:43.259" v="666" actId="207"/>
          <ac:spMkLst>
            <pc:docMk/>
            <pc:sldMk cId="1648243740" sldId="277"/>
            <ac:spMk id="22" creationId="{9F9F7776-30AD-43D8-837D-7229FDF44973}"/>
          </ac:spMkLst>
        </pc:spChg>
        <pc:spChg chg="mod">
          <ac:chgData name="Reynaldo Henrick" userId="e1b72280c4498cd1" providerId="LiveId" clId="{3D973DA2-DE15-46FD-A24A-B94D6B31F5C7}" dt="2021-05-04T21:00:27.167" v="677" actId="14838"/>
          <ac:spMkLst>
            <pc:docMk/>
            <pc:sldMk cId="1648243740" sldId="277"/>
            <ac:spMk id="27" creationId="{924ECC26-D160-497C-B571-570E7C4256A4}"/>
          </ac:spMkLst>
        </pc:spChg>
        <pc:grpChg chg="add del mod">
          <ac:chgData name="Reynaldo Henrick" userId="e1b72280c4498cd1" providerId="LiveId" clId="{3D973DA2-DE15-46FD-A24A-B94D6B31F5C7}" dt="2021-05-04T20:58:14.444" v="642"/>
          <ac:grpSpMkLst>
            <pc:docMk/>
            <pc:sldMk cId="1648243740" sldId="277"/>
            <ac:grpSpMk id="11" creationId="{C53B2446-C3FE-48AB-B696-E2810F6259D2}"/>
          </ac:grpSpMkLst>
        </pc:grpChg>
        <pc:grpChg chg="add del mod ord">
          <ac:chgData name="Reynaldo Henrick" userId="e1b72280c4498cd1" providerId="LiveId" clId="{3D973DA2-DE15-46FD-A24A-B94D6B31F5C7}" dt="2021-05-04T20:58:57.546" v="659"/>
          <ac:grpSpMkLst>
            <pc:docMk/>
            <pc:sldMk cId="1648243740" sldId="277"/>
            <ac:grpSpMk id="14" creationId="{29516F43-0B92-40A4-9BA6-67D0B194E1DD}"/>
          </ac:grpSpMkLst>
        </pc:grpChg>
        <pc:grpChg chg="add del mod">
          <ac:chgData name="Reynaldo Henrick" userId="e1b72280c4498cd1" providerId="LiveId" clId="{3D973DA2-DE15-46FD-A24A-B94D6B31F5C7}" dt="2021-05-04T20:59:53.125" v="668" actId="1076"/>
          <ac:grpSpMkLst>
            <pc:docMk/>
            <pc:sldMk cId="1648243740" sldId="277"/>
            <ac:grpSpMk id="20" creationId="{1AF38C75-C4F2-4B5F-8FA2-D2686D8FEB6F}"/>
          </ac:grpSpMkLst>
        </pc:grpChg>
        <pc:picChg chg="mod">
          <ac:chgData name="Reynaldo Henrick" userId="e1b72280c4498cd1" providerId="LiveId" clId="{3D973DA2-DE15-46FD-A24A-B94D6B31F5C7}" dt="2021-05-04T20:58:11.848" v="641"/>
          <ac:picMkLst>
            <pc:docMk/>
            <pc:sldMk cId="1648243740" sldId="277"/>
            <ac:picMk id="13" creationId="{290AB5A7-AA6B-471B-83FE-60041893D485}"/>
          </ac:picMkLst>
        </pc:picChg>
        <pc:picChg chg="mod">
          <ac:chgData name="Reynaldo Henrick" userId="e1b72280c4498cd1" providerId="LiveId" clId="{3D973DA2-DE15-46FD-A24A-B94D6B31F5C7}" dt="2021-05-04T20:58:16.075" v="644"/>
          <ac:picMkLst>
            <pc:docMk/>
            <pc:sldMk cId="1648243740" sldId="277"/>
            <ac:picMk id="16" creationId="{4CE4190E-B284-43E0-B1E8-083296A3420E}"/>
          </ac:picMkLst>
        </pc:picChg>
        <pc:picChg chg="mod">
          <ac:chgData name="Reynaldo Henrick" userId="e1b72280c4498cd1" providerId="LiveId" clId="{3D973DA2-DE15-46FD-A24A-B94D6B31F5C7}" dt="2021-05-04T20:59:56.326" v="669" actId="14100"/>
          <ac:picMkLst>
            <pc:docMk/>
            <pc:sldMk cId="1648243740" sldId="277"/>
            <ac:picMk id="23" creationId="{6FDEA4D2-A8EB-470F-A633-B7C09FBD46B7}"/>
          </ac:picMkLst>
        </pc:picChg>
      </pc:sldChg>
      <pc:sldChg chg="addSp delSp modSp del mod">
        <pc:chgData name="Reynaldo Henrick" userId="e1b72280c4498cd1" providerId="LiveId" clId="{3D973DA2-DE15-46FD-A24A-B94D6B31F5C7}" dt="2021-05-04T20:47:46.642" v="468" actId="47"/>
        <pc:sldMkLst>
          <pc:docMk/>
          <pc:sldMk cId="3358401275" sldId="284"/>
        </pc:sldMkLst>
        <pc:spChg chg="mod ord">
          <ac:chgData name="Reynaldo Henrick" userId="e1b72280c4498cd1" providerId="LiveId" clId="{3D973DA2-DE15-46FD-A24A-B94D6B31F5C7}" dt="2021-05-04T20:43:31.067" v="428" actId="14838"/>
          <ac:spMkLst>
            <pc:docMk/>
            <pc:sldMk cId="3358401275" sldId="284"/>
            <ac:spMk id="20" creationId="{1AF999B3-71E7-4EFF-BF20-C1D989C0E25F}"/>
          </ac:spMkLst>
        </pc:spChg>
        <pc:spChg chg="mod">
          <ac:chgData name="Reynaldo Henrick" userId="e1b72280c4498cd1" providerId="LiveId" clId="{3D973DA2-DE15-46FD-A24A-B94D6B31F5C7}" dt="2021-05-04T20:34:45.949" v="215" actId="207"/>
          <ac:spMkLst>
            <pc:docMk/>
            <pc:sldMk cId="3358401275" sldId="284"/>
            <ac:spMk id="21" creationId="{999CC5EC-BD1B-4C14-94A8-E540DB6EEC5E}"/>
          </ac:spMkLst>
        </pc:spChg>
        <pc:spChg chg="mod">
          <ac:chgData name="Reynaldo Henrick" userId="e1b72280c4498cd1" providerId="LiveId" clId="{3D973DA2-DE15-46FD-A24A-B94D6B31F5C7}" dt="2021-05-04T20:42:01.642" v="392" actId="207"/>
          <ac:spMkLst>
            <pc:docMk/>
            <pc:sldMk cId="3358401275" sldId="284"/>
            <ac:spMk id="24" creationId="{FDA23A50-C845-41BA-97F7-3ABFD6B5888A}"/>
          </ac:spMkLst>
        </pc:spChg>
        <pc:spChg chg="mod ord">
          <ac:chgData name="Reynaldo Henrick" userId="e1b72280c4498cd1" providerId="LiveId" clId="{3D973DA2-DE15-46FD-A24A-B94D6B31F5C7}" dt="2021-05-04T20:42:53.160" v="421" actId="207"/>
          <ac:spMkLst>
            <pc:docMk/>
            <pc:sldMk cId="3358401275" sldId="284"/>
            <ac:spMk id="25" creationId="{EFEF0C55-A475-46A0-A19B-B0D09F86D19F}"/>
          </ac:spMkLst>
        </pc:spChg>
        <pc:spChg chg="mod">
          <ac:chgData name="Reynaldo Henrick" userId="e1b72280c4498cd1" providerId="LiveId" clId="{3D973DA2-DE15-46FD-A24A-B94D6B31F5C7}" dt="2021-05-04T20:32:31.475" v="191" actId="165"/>
          <ac:spMkLst>
            <pc:docMk/>
            <pc:sldMk cId="3358401275" sldId="284"/>
            <ac:spMk id="40" creationId="{BBCF7A59-B1B1-4830-BF22-C5F8E541C0A2}"/>
          </ac:spMkLst>
        </pc:spChg>
        <pc:spChg chg="mod topLvl">
          <ac:chgData name="Reynaldo Henrick" userId="e1b72280c4498cd1" providerId="LiveId" clId="{3D973DA2-DE15-46FD-A24A-B94D6B31F5C7}" dt="2021-05-04T20:39:51.097" v="358" actId="1076"/>
          <ac:spMkLst>
            <pc:docMk/>
            <pc:sldMk cId="3358401275" sldId="284"/>
            <ac:spMk id="46" creationId="{C386C75C-58E7-49C6-8CED-8E44EA16FBE7}"/>
          </ac:spMkLst>
        </pc:spChg>
        <pc:spChg chg="del topLvl">
          <ac:chgData name="Reynaldo Henrick" userId="e1b72280c4498cd1" providerId="LiveId" clId="{3D973DA2-DE15-46FD-A24A-B94D6B31F5C7}" dt="2021-05-04T20:28:30.857" v="67" actId="478"/>
          <ac:spMkLst>
            <pc:docMk/>
            <pc:sldMk cId="3358401275" sldId="284"/>
            <ac:spMk id="47" creationId="{7C4DAF6C-62BA-4658-B40A-CCE59446B4B9}"/>
          </ac:spMkLst>
        </pc:spChg>
        <pc:spChg chg="mod">
          <ac:chgData name="Reynaldo Henrick" userId="e1b72280c4498cd1" providerId="LiveId" clId="{3D973DA2-DE15-46FD-A24A-B94D6B31F5C7}" dt="2021-05-04T20:39:15.627" v="345" actId="207"/>
          <ac:spMkLst>
            <pc:docMk/>
            <pc:sldMk cId="3358401275" sldId="284"/>
            <ac:spMk id="48" creationId="{A711217B-1815-4A80-9F71-F1EE9358C598}"/>
          </ac:spMkLst>
        </pc:spChg>
        <pc:grpChg chg="add del mod">
          <ac:chgData name="Reynaldo Henrick" userId="e1b72280c4498cd1" providerId="LiveId" clId="{3D973DA2-DE15-46FD-A24A-B94D6B31F5C7}" dt="2021-05-04T20:32:31.475" v="191" actId="165"/>
          <ac:grpSpMkLst>
            <pc:docMk/>
            <pc:sldMk cId="3358401275" sldId="284"/>
            <ac:grpSpMk id="4" creationId="{FC375FD2-779F-4BA2-B255-66F975B0E248}"/>
          </ac:grpSpMkLst>
        </pc:grpChg>
        <pc:grpChg chg="del">
          <ac:chgData name="Reynaldo Henrick" userId="e1b72280c4498cd1" providerId="LiveId" clId="{3D973DA2-DE15-46FD-A24A-B94D6B31F5C7}" dt="2021-05-04T20:28:30.857" v="67" actId="478"/>
          <ac:grpSpMkLst>
            <pc:docMk/>
            <pc:sldMk cId="3358401275" sldId="284"/>
            <ac:grpSpMk id="9" creationId="{8C7D3CBC-78BF-4FB1-AABC-81C6D84DE947}"/>
          </ac:grpSpMkLst>
        </pc:grpChg>
        <pc:grpChg chg="mod ord">
          <ac:chgData name="Reynaldo Henrick" userId="e1b72280c4498cd1" providerId="LiveId" clId="{3D973DA2-DE15-46FD-A24A-B94D6B31F5C7}" dt="2021-05-04T20:43:08.089" v="424" actId="1076"/>
          <ac:grpSpMkLst>
            <pc:docMk/>
            <pc:sldMk cId="3358401275" sldId="284"/>
            <ac:grpSpMk id="19" creationId="{330BC89F-F057-49AA-A05C-026A2B7F28A2}"/>
          </ac:grpSpMkLst>
        </pc:grpChg>
        <pc:grpChg chg="add mod ord">
          <ac:chgData name="Reynaldo Henrick" userId="e1b72280c4498cd1" providerId="LiveId" clId="{3D973DA2-DE15-46FD-A24A-B94D6B31F5C7}" dt="2021-05-04T20:43:39.853" v="429" actId="14100"/>
          <ac:grpSpMkLst>
            <pc:docMk/>
            <pc:sldMk cId="3358401275" sldId="284"/>
            <ac:grpSpMk id="23" creationId="{97DD84F8-DA48-4F8A-A36E-BB12BB995CBA}"/>
          </ac:grpSpMkLst>
        </pc:grpChg>
        <pc:grpChg chg="mod topLvl">
          <ac:chgData name="Reynaldo Henrick" userId="e1b72280c4498cd1" providerId="LiveId" clId="{3D973DA2-DE15-46FD-A24A-B94D6B31F5C7}" dt="2021-05-04T20:43:45.724" v="430" actId="14100"/>
          <ac:grpSpMkLst>
            <pc:docMk/>
            <pc:sldMk cId="3358401275" sldId="284"/>
            <ac:grpSpMk id="39" creationId="{0A23DF91-1318-4FDE-92E6-4ECB0424B179}"/>
          </ac:grpSpMkLst>
        </pc:grpChg>
        <pc:grpChg chg="del">
          <ac:chgData name="Reynaldo Henrick" userId="e1b72280c4498cd1" providerId="LiveId" clId="{3D973DA2-DE15-46FD-A24A-B94D6B31F5C7}" dt="2021-05-04T20:29:28.041" v="107" actId="478"/>
          <ac:grpSpMkLst>
            <pc:docMk/>
            <pc:sldMk cId="3358401275" sldId="284"/>
            <ac:grpSpMk id="42" creationId="{995B96DD-AA74-4F80-99DB-B4360DA712C8}"/>
          </ac:grpSpMkLst>
        </pc:grpChg>
        <pc:picChg chg="add del mod topLvl">
          <ac:chgData name="Reynaldo Henrick" userId="e1b72280c4498cd1" providerId="LiveId" clId="{3D973DA2-DE15-46FD-A24A-B94D6B31F5C7}" dt="2021-05-04T20:40:05.099" v="364" actId="478"/>
          <ac:picMkLst>
            <pc:docMk/>
            <pc:sldMk cId="3358401275" sldId="284"/>
            <ac:picMk id="3" creationId="{9A55E8C8-1ABD-4794-96E8-3838C5005DAD}"/>
          </ac:picMkLst>
        </pc:picChg>
        <pc:picChg chg="add mod">
          <ac:chgData name="Reynaldo Henrick" userId="e1b72280c4498cd1" providerId="LiveId" clId="{3D973DA2-DE15-46FD-A24A-B94D6B31F5C7}" dt="2021-05-04T20:40:10.134" v="368" actId="1076"/>
          <ac:picMkLst>
            <pc:docMk/>
            <pc:sldMk cId="3358401275" sldId="284"/>
            <ac:picMk id="6" creationId="{7770E6F8-96F5-4236-85F9-FFC7D321072B}"/>
          </ac:picMkLst>
        </pc:picChg>
        <pc:picChg chg="mod">
          <ac:chgData name="Reynaldo Henrick" userId="e1b72280c4498cd1" providerId="LiveId" clId="{3D973DA2-DE15-46FD-A24A-B94D6B31F5C7}" dt="2021-05-04T20:09:28.575" v="0" actId="14100"/>
          <ac:picMkLst>
            <pc:docMk/>
            <pc:sldMk cId="3358401275" sldId="284"/>
            <ac:picMk id="22" creationId="{B7682CF6-47BE-46B2-8D8F-79D3B71825E8}"/>
          </ac:picMkLst>
        </pc:picChg>
        <pc:picChg chg="mod">
          <ac:chgData name="Reynaldo Henrick" userId="e1b72280c4498cd1" providerId="LiveId" clId="{3D973DA2-DE15-46FD-A24A-B94D6B31F5C7}" dt="2021-05-04T20:39:37.823" v="353" actId="1076"/>
          <ac:picMkLst>
            <pc:docMk/>
            <pc:sldMk cId="3358401275" sldId="284"/>
            <ac:picMk id="41" creationId="{80F72584-42C2-4717-9F8C-A5D80E314944}"/>
          </ac:picMkLst>
        </pc:picChg>
      </pc:sldChg>
      <pc:sldChg chg="addSp delSp modSp add del mod">
        <pc:chgData name="Reynaldo Henrick" userId="e1b72280c4498cd1" providerId="LiveId" clId="{3D973DA2-DE15-46FD-A24A-B94D6B31F5C7}" dt="2021-05-04T20:43:55.683" v="432" actId="47"/>
        <pc:sldMkLst>
          <pc:docMk/>
          <pc:sldMk cId="2669644254" sldId="285"/>
        </pc:sldMkLst>
        <pc:spChg chg="mod">
          <ac:chgData name="Reynaldo Henrick" userId="e1b72280c4498cd1" providerId="LiveId" clId="{3D973DA2-DE15-46FD-A24A-B94D6B31F5C7}" dt="2021-05-04T20:13:07.829" v="20"/>
          <ac:spMkLst>
            <pc:docMk/>
            <pc:sldMk cId="2669644254" sldId="285"/>
            <ac:spMk id="18" creationId="{D11577AD-CFEB-4642-85AA-F28F46A99903}"/>
          </ac:spMkLst>
        </pc:spChg>
        <pc:spChg chg="mod">
          <ac:chgData name="Reynaldo Henrick" userId="e1b72280c4498cd1" providerId="LiveId" clId="{3D973DA2-DE15-46FD-A24A-B94D6B31F5C7}" dt="2021-05-04T20:28:00.631" v="47" actId="207"/>
          <ac:spMkLst>
            <pc:docMk/>
            <pc:sldMk cId="2669644254" sldId="285"/>
            <ac:spMk id="20" creationId="{F7B91F77-91F8-426B-B599-682F3BA16C7D}"/>
          </ac:spMkLst>
        </pc:spChg>
        <pc:spChg chg="mod topLvl">
          <ac:chgData name="Reynaldo Henrick" userId="e1b72280c4498cd1" providerId="LiveId" clId="{3D973DA2-DE15-46FD-A24A-B94D6B31F5C7}" dt="2021-05-04T20:28:20.219" v="66" actId="20577"/>
          <ac:spMkLst>
            <pc:docMk/>
            <pc:sldMk cId="2669644254" sldId="285"/>
            <ac:spMk id="46" creationId="{C386C75C-58E7-49C6-8CED-8E44EA16FBE7}"/>
          </ac:spMkLst>
        </pc:spChg>
        <pc:spChg chg="del topLvl">
          <ac:chgData name="Reynaldo Henrick" userId="e1b72280c4498cd1" providerId="LiveId" clId="{3D973DA2-DE15-46FD-A24A-B94D6B31F5C7}" dt="2021-05-04T20:28:10.704" v="48" actId="478"/>
          <ac:spMkLst>
            <pc:docMk/>
            <pc:sldMk cId="2669644254" sldId="285"/>
            <ac:spMk id="47" creationId="{7C4DAF6C-62BA-4658-B40A-CCE59446B4B9}"/>
          </ac:spMkLst>
        </pc:spChg>
        <pc:grpChg chg="del">
          <ac:chgData name="Reynaldo Henrick" userId="e1b72280c4498cd1" providerId="LiveId" clId="{3D973DA2-DE15-46FD-A24A-B94D6B31F5C7}" dt="2021-05-04T20:28:10.704" v="48" actId="478"/>
          <ac:grpSpMkLst>
            <pc:docMk/>
            <pc:sldMk cId="2669644254" sldId="285"/>
            <ac:grpSpMk id="9" creationId="{8C7D3CBC-78BF-4FB1-AABC-81C6D84DE947}"/>
          </ac:grpSpMkLst>
        </pc:grpChg>
        <pc:grpChg chg="add mod ord">
          <ac:chgData name="Reynaldo Henrick" userId="e1b72280c4498cd1" providerId="LiveId" clId="{3D973DA2-DE15-46FD-A24A-B94D6B31F5C7}" dt="2021-05-04T20:13:33.744" v="27" actId="171"/>
          <ac:grpSpMkLst>
            <pc:docMk/>
            <pc:sldMk cId="2669644254" sldId="285"/>
            <ac:grpSpMk id="17" creationId="{70E02DE0-F8CE-47A0-AFF6-6BFE922B23BA}"/>
          </ac:grpSpMkLst>
        </pc:grpChg>
        <pc:grpChg chg="add del">
          <ac:chgData name="Reynaldo Henrick" userId="e1b72280c4498cd1" providerId="LiveId" clId="{3D973DA2-DE15-46FD-A24A-B94D6B31F5C7}" dt="2021-05-04T20:13:35.497" v="28" actId="478"/>
          <ac:grpSpMkLst>
            <pc:docMk/>
            <pc:sldMk cId="2669644254" sldId="285"/>
            <ac:grpSpMk id="19" creationId="{8C66B82F-3233-4F17-ADD7-47235EBAD7F7}"/>
          </ac:grpSpMkLst>
        </pc:grpChg>
        <pc:grpChg chg="del">
          <ac:chgData name="Reynaldo Henrick" userId="e1b72280c4498cd1" providerId="LiveId" clId="{3D973DA2-DE15-46FD-A24A-B94D6B31F5C7}" dt="2021-05-04T20:29:32.522" v="110" actId="478"/>
          <ac:grpSpMkLst>
            <pc:docMk/>
            <pc:sldMk cId="2669644254" sldId="285"/>
            <ac:grpSpMk id="42" creationId="{995B96DD-AA74-4F80-99DB-B4360DA712C8}"/>
          </ac:grpSpMkLst>
        </pc:grpChg>
        <pc:picChg chg="mod">
          <ac:chgData name="Reynaldo Henrick" userId="e1b72280c4498cd1" providerId="LiveId" clId="{3D973DA2-DE15-46FD-A24A-B94D6B31F5C7}" dt="2021-05-04T20:09:36.358" v="1" actId="14100"/>
          <ac:picMkLst>
            <pc:docMk/>
            <pc:sldMk cId="2669644254" sldId="285"/>
            <ac:picMk id="22" creationId="{F1472424-9D0A-48F6-B14C-7E93108604C8}"/>
          </ac:picMkLst>
        </pc:picChg>
        <pc:picChg chg="mod">
          <ac:chgData name="Reynaldo Henrick" userId="e1b72280c4498cd1" providerId="LiveId" clId="{3D973DA2-DE15-46FD-A24A-B94D6B31F5C7}" dt="2021-05-04T20:13:07.829" v="20"/>
          <ac:picMkLst>
            <pc:docMk/>
            <pc:sldMk cId="2669644254" sldId="285"/>
            <ac:picMk id="23" creationId="{AE7425D1-F8DB-4C21-A921-635B16D32BE3}"/>
          </ac:picMkLst>
        </pc:picChg>
      </pc:sldChg>
      <pc:sldChg chg="add del setBg">
        <pc:chgData name="Reynaldo Henrick" userId="e1b72280c4498cd1" providerId="LiveId" clId="{3D973DA2-DE15-46FD-A24A-B94D6B31F5C7}" dt="2021-05-04T20:43:56.560" v="433" actId="47"/>
        <pc:sldMkLst>
          <pc:docMk/>
          <pc:sldMk cId="1258697084" sldId="286"/>
        </pc:sldMkLst>
      </pc:sldChg>
      <pc:sldChg chg="addSp delSp modSp add mod modTransition setBg">
        <pc:chgData name="Reynaldo Henrick" userId="e1b72280c4498cd1" providerId="LiveId" clId="{3D973DA2-DE15-46FD-A24A-B94D6B31F5C7}" dt="2021-05-04T20:51:04.995" v="560"/>
        <pc:sldMkLst>
          <pc:docMk/>
          <pc:sldMk cId="2670793200" sldId="287"/>
        </pc:sldMkLst>
        <pc:spChg chg="mod">
          <ac:chgData name="Reynaldo Henrick" userId="e1b72280c4498cd1" providerId="LiveId" clId="{3D973DA2-DE15-46FD-A24A-B94D6B31F5C7}" dt="2021-05-04T20:49:01.214" v="480"/>
          <ac:spMkLst>
            <pc:docMk/>
            <pc:sldMk cId="2670793200" sldId="287"/>
            <ac:spMk id="16" creationId="{3B4BAA21-1EB1-4767-974C-8B111A55B403}"/>
          </ac:spMkLst>
        </pc:spChg>
        <pc:spChg chg="mod">
          <ac:chgData name="Reynaldo Henrick" userId="e1b72280c4498cd1" providerId="LiveId" clId="{3D973DA2-DE15-46FD-A24A-B94D6B31F5C7}" dt="2021-05-04T20:49:54.311" v="520" actId="1036"/>
          <ac:spMkLst>
            <pc:docMk/>
            <pc:sldMk cId="2670793200" sldId="287"/>
            <ac:spMk id="20" creationId="{1AF999B3-71E7-4EFF-BF20-C1D989C0E25F}"/>
          </ac:spMkLst>
        </pc:spChg>
        <pc:spChg chg="mod">
          <ac:chgData name="Reynaldo Henrick" userId="e1b72280c4498cd1" providerId="LiveId" clId="{3D973DA2-DE15-46FD-A24A-B94D6B31F5C7}" dt="2021-05-04T20:45:57.821" v="447" actId="207"/>
          <ac:spMkLst>
            <pc:docMk/>
            <pc:sldMk cId="2670793200" sldId="287"/>
            <ac:spMk id="21" creationId="{999CC5EC-BD1B-4C14-94A8-E540DB6EEC5E}"/>
          </ac:spMkLst>
        </pc:spChg>
        <pc:spChg chg="mod">
          <ac:chgData name="Reynaldo Henrick" userId="e1b72280c4498cd1" providerId="LiveId" clId="{3D973DA2-DE15-46FD-A24A-B94D6B31F5C7}" dt="2021-05-04T20:46:20.446" v="451" actId="207"/>
          <ac:spMkLst>
            <pc:docMk/>
            <pc:sldMk cId="2670793200" sldId="287"/>
            <ac:spMk id="24" creationId="{FDA23A50-C845-41BA-97F7-3ABFD6B5888A}"/>
          </ac:spMkLst>
        </pc:spChg>
        <pc:spChg chg="mod">
          <ac:chgData name="Reynaldo Henrick" userId="e1b72280c4498cd1" providerId="LiveId" clId="{3D973DA2-DE15-46FD-A24A-B94D6B31F5C7}" dt="2021-05-04T20:44:37.499" v="442" actId="207"/>
          <ac:spMkLst>
            <pc:docMk/>
            <pc:sldMk cId="2670793200" sldId="287"/>
            <ac:spMk id="25" creationId="{EFEF0C55-A475-46A0-A19B-B0D09F86D19F}"/>
          </ac:spMkLst>
        </pc:spChg>
        <pc:spChg chg="mod">
          <ac:chgData name="Reynaldo Henrick" userId="e1b72280c4498cd1" providerId="LiveId" clId="{3D973DA2-DE15-46FD-A24A-B94D6B31F5C7}" dt="2021-05-04T20:47:16.104" v="462" actId="113"/>
          <ac:spMkLst>
            <pc:docMk/>
            <pc:sldMk cId="2670793200" sldId="287"/>
            <ac:spMk id="46" creationId="{C386C75C-58E7-49C6-8CED-8E44EA16FBE7}"/>
          </ac:spMkLst>
        </pc:spChg>
        <pc:grpChg chg="add mod ord">
          <ac:chgData name="Reynaldo Henrick" userId="e1b72280c4498cd1" providerId="LiveId" clId="{3D973DA2-DE15-46FD-A24A-B94D6B31F5C7}" dt="2021-05-04T20:50:46.295" v="552" actId="1036"/>
          <ac:grpSpMkLst>
            <pc:docMk/>
            <pc:sldMk cId="2670793200" sldId="287"/>
            <ac:grpSpMk id="15" creationId="{07C4675A-25AF-4772-9855-4A63EDCB41CA}"/>
          </ac:grpSpMkLst>
        </pc:grpChg>
        <pc:grpChg chg="mod">
          <ac:chgData name="Reynaldo Henrick" userId="e1b72280c4498cd1" providerId="LiveId" clId="{3D973DA2-DE15-46FD-A24A-B94D6B31F5C7}" dt="2021-05-04T20:49:42.365" v="512" actId="14100"/>
          <ac:grpSpMkLst>
            <pc:docMk/>
            <pc:sldMk cId="2670793200" sldId="287"/>
            <ac:grpSpMk id="19" creationId="{330BC89F-F057-49AA-A05C-026A2B7F28A2}"/>
          </ac:grpSpMkLst>
        </pc:grpChg>
        <pc:grpChg chg="mod ord">
          <ac:chgData name="Reynaldo Henrick" userId="e1b72280c4498cd1" providerId="LiveId" clId="{3D973DA2-DE15-46FD-A24A-B94D6B31F5C7}" dt="2021-05-04T20:50:41.527" v="541" actId="1038"/>
          <ac:grpSpMkLst>
            <pc:docMk/>
            <pc:sldMk cId="2670793200" sldId="287"/>
            <ac:grpSpMk id="23" creationId="{97DD84F8-DA48-4F8A-A36E-BB12BB995CBA}"/>
          </ac:grpSpMkLst>
        </pc:grpChg>
        <pc:grpChg chg="del">
          <ac:chgData name="Reynaldo Henrick" userId="e1b72280c4498cd1" providerId="LiveId" clId="{3D973DA2-DE15-46FD-A24A-B94D6B31F5C7}" dt="2021-05-04T20:49:00.521" v="479" actId="478"/>
          <ac:grpSpMkLst>
            <pc:docMk/>
            <pc:sldMk cId="2670793200" sldId="287"/>
            <ac:grpSpMk id="39" creationId="{0A23DF91-1318-4FDE-92E6-4ECB0424B179}"/>
          </ac:grpSpMkLst>
        </pc:grpChg>
        <pc:picChg chg="mod">
          <ac:chgData name="Reynaldo Henrick" userId="e1b72280c4498cd1" providerId="LiveId" clId="{3D973DA2-DE15-46FD-A24A-B94D6B31F5C7}" dt="2021-05-04T20:51:00.250" v="559" actId="1037"/>
          <ac:picMkLst>
            <pc:docMk/>
            <pc:sldMk cId="2670793200" sldId="287"/>
            <ac:picMk id="6" creationId="{7770E6F8-96F5-4236-85F9-FFC7D321072B}"/>
          </ac:picMkLst>
        </pc:picChg>
        <pc:picChg chg="mod">
          <ac:chgData name="Reynaldo Henrick" userId="e1b72280c4498cd1" providerId="LiveId" clId="{3D973DA2-DE15-46FD-A24A-B94D6B31F5C7}" dt="2021-05-04T20:49:01.214" v="480"/>
          <ac:picMkLst>
            <pc:docMk/>
            <pc:sldMk cId="2670793200" sldId="287"/>
            <ac:picMk id="17" creationId="{9C7F33FA-F4C9-48A4-9911-52BBDED9EEDC}"/>
          </ac:picMkLst>
        </pc:picChg>
      </pc:sldChg>
      <pc:sldChg chg="modSp add mod modTransition setBg">
        <pc:chgData name="Reynaldo Henrick" userId="e1b72280c4498cd1" providerId="LiveId" clId="{3D973DA2-DE15-46FD-A24A-B94D6B31F5C7}" dt="2021-05-04T20:50:09.457" v="524"/>
        <pc:sldMkLst>
          <pc:docMk/>
          <pc:sldMk cId="1312317024" sldId="288"/>
        </pc:sldMkLst>
        <pc:grpChg chg="ord">
          <ac:chgData name="Reynaldo Henrick" userId="e1b72280c4498cd1" providerId="LiveId" clId="{3D973DA2-DE15-46FD-A24A-B94D6B31F5C7}" dt="2021-05-04T20:48:26.695" v="474" actId="171"/>
          <ac:grpSpMkLst>
            <pc:docMk/>
            <pc:sldMk cId="1312317024" sldId="288"/>
            <ac:grpSpMk id="23" creationId="{97DD84F8-DA48-4F8A-A36E-BB12BB995CBA}"/>
          </ac:grpSpMkLst>
        </pc:grpChg>
        <pc:grpChg chg="mod ord">
          <ac:chgData name="Reynaldo Henrick" userId="e1b72280c4498cd1" providerId="LiveId" clId="{3D973DA2-DE15-46FD-A24A-B94D6B31F5C7}" dt="2021-05-04T20:49:19.228" v="511" actId="170"/>
          <ac:grpSpMkLst>
            <pc:docMk/>
            <pc:sldMk cId="1312317024" sldId="288"/>
            <ac:grpSpMk id="39" creationId="{0A23DF91-1318-4FDE-92E6-4ECB0424B179}"/>
          </ac:grpSpMkLst>
        </pc:grpChg>
      </pc:sldChg>
    </pc:docChg>
  </pc:docChgLst>
  <pc:docChgLst>
    <pc:chgData name="Reynaldo Henrick" userId="e1b72280c4498cd1" providerId="LiveId" clId="{F0B50953-A306-42A9-8B68-ACF6BD3C1C01}"/>
    <pc:docChg chg="undo redo custSel addSld delSld modSld modMainMaster">
      <pc:chgData name="Reynaldo Henrick" userId="e1b72280c4498cd1" providerId="LiveId" clId="{F0B50953-A306-42A9-8B68-ACF6BD3C1C01}" dt="2021-03-05T01:14:30.168" v="1877" actId="20577"/>
      <pc:docMkLst>
        <pc:docMk/>
      </pc:docMkLst>
      <pc:sldChg chg="add del setBg">
        <pc:chgData name="Reynaldo Henrick" userId="e1b72280c4498cd1" providerId="LiveId" clId="{F0B50953-A306-42A9-8B68-ACF6BD3C1C01}" dt="2021-03-04T23:21:31.219" v="918" actId="47"/>
        <pc:sldMkLst>
          <pc:docMk/>
          <pc:sldMk cId="1243745186" sldId="256"/>
        </pc:sldMkLst>
      </pc:sldChg>
      <pc:sldChg chg="addSp delSp modSp mod modTransition setBg delAnim">
        <pc:chgData name="Reynaldo Henrick" userId="e1b72280c4498cd1" providerId="LiveId" clId="{F0B50953-A306-42A9-8B68-ACF6BD3C1C01}" dt="2021-03-04T23:51:12.269" v="1247" actId="478"/>
        <pc:sldMkLst>
          <pc:docMk/>
          <pc:sldMk cId="324518149" sldId="262"/>
        </pc:sldMkLst>
        <pc:spChg chg="mod ord modVis">
          <ac:chgData name="Reynaldo Henrick" userId="e1b72280c4498cd1" providerId="LiveId" clId="{F0B50953-A306-42A9-8B68-ACF6BD3C1C01}" dt="2021-03-04T23:45:32.713" v="1193" actId="1076"/>
          <ac:spMkLst>
            <pc:docMk/>
            <pc:sldMk cId="324518149" sldId="262"/>
            <ac:spMk id="2" creationId="{FC8320AF-5383-477F-8557-A8E4106C0E7C}"/>
          </ac:spMkLst>
        </pc:spChg>
        <pc:spChg chg="mod modVis">
          <ac:chgData name="Reynaldo Henrick" userId="e1b72280c4498cd1" providerId="LiveId" clId="{F0B50953-A306-42A9-8B68-ACF6BD3C1C01}" dt="2021-03-04T23:24:27.057" v="966" actId="14430"/>
          <ac:spMkLst>
            <pc:docMk/>
            <pc:sldMk cId="324518149" sldId="262"/>
            <ac:spMk id="17" creationId="{A12B6E24-ADE9-4DAC-ADA3-BE85DCD88237}"/>
          </ac:spMkLst>
        </pc:spChg>
        <pc:spChg chg="add mod topLvl">
          <ac:chgData name="Reynaldo Henrick" userId="e1b72280c4498cd1" providerId="LiveId" clId="{F0B50953-A306-42A9-8B68-ACF6BD3C1C01}" dt="2021-03-04T23:49:07.924" v="1232" actId="207"/>
          <ac:spMkLst>
            <pc:docMk/>
            <pc:sldMk cId="324518149" sldId="262"/>
            <ac:spMk id="19" creationId="{0A71AAC4-65A2-42A8-9E3B-53A99021700F}"/>
          </ac:spMkLst>
        </pc:spChg>
        <pc:spChg chg="add del">
          <ac:chgData name="Reynaldo Henrick" userId="e1b72280c4498cd1" providerId="LiveId" clId="{F0B50953-A306-42A9-8B68-ACF6BD3C1C01}" dt="2021-03-04T22:08:48.450" v="254" actId="22"/>
          <ac:spMkLst>
            <pc:docMk/>
            <pc:sldMk cId="324518149" sldId="262"/>
            <ac:spMk id="20" creationId="{1C30B3DD-F1FB-47AC-BDA9-46634B4AB188}"/>
          </ac:spMkLst>
        </pc:spChg>
        <pc:spChg chg="del mod ord">
          <ac:chgData name="Reynaldo Henrick" userId="e1b72280c4498cd1" providerId="LiveId" clId="{F0B50953-A306-42A9-8B68-ACF6BD3C1C01}" dt="2021-03-04T22:14:27.685" v="396" actId="478"/>
          <ac:spMkLst>
            <pc:docMk/>
            <pc:sldMk cId="324518149" sldId="262"/>
            <ac:spMk id="23" creationId="{B2AFC178-E561-4CB5-894E-DEDBF448272D}"/>
          </ac:spMkLst>
        </pc:spChg>
        <pc:spChg chg="add mod topLvl modVis">
          <ac:chgData name="Reynaldo Henrick" userId="e1b72280c4498cd1" providerId="LiveId" clId="{F0B50953-A306-42A9-8B68-ACF6BD3C1C01}" dt="2021-03-04T23:30:16.963" v="1024" actId="14429"/>
          <ac:spMkLst>
            <pc:docMk/>
            <pc:sldMk cId="324518149" sldId="262"/>
            <ac:spMk id="27" creationId="{FCE27CB5-B25C-4EE3-92F7-DAFED4823CF0}"/>
          </ac:spMkLst>
        </pc:spChg>
        <pc:spChg chg="del mod">
          <ac:chgData name="Reynaldo Henrick" userId="e1b72280c4498cd1" providerId="LiveId" clId="{F0B50953-A306-42A9-8B68-ACF6BD3C1C01}" dt="2021-03-04T22:09:28.635" v="316" actId="478"/>
          <ac:spMkLst>
            <pc:docMk/>
            <pc:sldMk cId="324518149" sldId="262"/>
            <ac:spMk id="29" creationId="{E2B4DE32-7D2E-4377-A355-67A55FACCFFA}"/>
          </ac:spMkLst>
        </pc:spChg>
        <pc:spChg chg="add del mod modVis">
          <ac:chgData name="Reynaldo Henrick" userId="e1b72280c4498cd1" providerId="LiveId" clId="{F0B50953-A306-42A9-8B68-ACF6BD3C1C01}" dt="2021-03-04T23:39:02.941" v="1136" actId="478"/>
          <ac:spMkLst>
            <pc:docMk/>
            <pc:sldMk cId="324518149" sldId="262"/>
            <ac:spMk id="30" creationId="{9375744E-F966-4801-A8F9-0E7F84D84A0A}"/>
          </ac:spMkLst>
        </pc:spChg>
        <pc:spChg chg="add del mod modVis">
          <ac:chgData name="Reynaldo Henrick" userId="e1b72280c4498cd1" providerId="LiveId" clId="{F0B50953-A306-42A9-8B68-ACF6BD3C1C01}" dt="2021-03-04T23:38:58.842" v="1135" actId="478"/>
          <ac:spMkLst>
            <pc:docMk/>
            <pc:sldMk cId="324518149" sldId="262"/>
            <ac:spMk id="31" creationId="{669C9AFD-C61F-45E2-9410-7B0E8A5AAF34}"/>
          </ac:spMkLst>
        </pc:spChg>
        <pc:spChg chg="add mod topLvl">
          <ac:chgData name="Reynaldo Henrick" userId="e1b72280c4498cd1" providerId="LiveId" clId="{F0B50953-A306-42A9-8B68-ACF6BD3C1C01}" dt="2021-03-04T23:49:07.924" v="1232" actId="207"/>
          <ac:spMkLst>
            <pc:docMk/>
            <pc:sldMk cId="324518149" sldId="262"/>
            <ac:spMk id="32" creationId="{28497AE4-4CDD-4B54-A36D-6C278824CA19}"/>
          </ac:spMkLst>
        </pc:spChg>
        <pc:spChg chg="add mod topLvl">
          <ac:chgData name="Reynaldo Henrick" userId="e1b72280c4498cd1" providerId="LiveId" clId="{F0B50953-A306-42A9-8B68-ACF6BD3C1C01}" dt="2021-03-04T23:49:07.924" v="1232" actId="207"/>
          <ac:spMkLst>
            <pc:docMk/>
            <pc:sldMk cId="324518149" sldId="262"/>
            <ac:spMk id="34" creationId="{4D8C1AF8-6E21-4BEC-BEC4-3BE0B436DCBF}"/>
          </ac:spMkLst>
        </pc:spChg>
        <pc:spChg chg="del">
          <ac:chgData name="Reynaldo Henrick" userId="e1b72280c4498cd1" providerId="LiveId" clId="{F0B50953-A306-42A9-8B68-ACF6BD3C1C01}" dt="2021-03-04T23:20:25.686" v="901" actId="478"/>
          <ac:spMkLst>
            <pc:docMk/>
            <pc:sldMk cId="324518149" sldId="262"/>
            <ac:spMk id="35" creationId="{FB7C1D75-AC57-4510-94B2-C3C5C39F9D35}"/>
          </ac:spMkLst>
        </pc:spChg>
        <pc:spChg chg="add mod topLvl">
          <ac:chgData name="Reynaldo Henrick" userId="e1b72280c4498cd1" providerId="LiveId" clId="{F0B50953-A306-42A9-8B68-ACF6BD3C1C01}" dt="2021-03-04T23:49:07.924" v="1232" actId="207"/>
          <ac:spMkLst>
            <pc:docMk/>
            <pc:sldMk cId="324518149" sldId="262"/>
            <ac:spMk id="36" creationId="{D849305A-D721-449C-B218-9960DC62319A}"/>
          </ac:spMkLst>
        </pc:spChg>
        <pc:spChg chg="del mod">
          <ac:chgData name="Reynaldo Henrick" userId="e1b72280c4498cd1" providerId="LiveId" clId="{F0B50953-A306-42A9-8B68-ACF6BD3C1C01}" dt="2021-03-04T23:17:40.642" v="879" actId="478"/>
          <ac:spMkLst>
            <pc:docMk/>
            <pc:sldMk cId="324518149" sldId="262"/>
            <ac:spMk id="37" creationId="{DF91B230-AD2D-41CD-9A75-E0D7B18C1D1A}"/>
          </ac:spMkLst>
        </pc:spChg>
        <pc:spChg chg="del">
          <ac:chgData name="Reynaldo Henrick" userId="e1b72280c4498cd1" providerId="LiveId" clId="{F0B50953-A306-42A9-8B68-ACF6BD3C1C01}" dt="2021-03-04T23:20:27.034" v="902" actId="478"/>
          <ac:spMkLst>
            <pc:docMk/>
            <pc:sldMk cId="324518149" sldId="262"/>
            <ac:spMk id="43" creationId="{F87B8744-C67D-4E4C-92BC-D42D301C47F9}"/>
          </ac:spMkLst>
        </pc:spChg>
        <pc:spChg chg="del">
          <ac:chgData name="Reynaldo Henrick" userId="e1b72280c4498cd1" providerId="LiveId" clId="{F0B50953-A306-42A9-8B68-ACF6BD3C1C01}" dt="2021-03-04T23:20:29.758" v="904" actId="478"/>
          <ac:spMkLst>
            <pc:docMk/>
            <pc:sldMk cId="324518149" sldId="262"/>
            <ac:spMk id="44" creationId="{208D03CD-D6E2-425B-A940-32CE1A1999B1}"/>
          </ac:spMkLst>
        </pc:spChg>
        <pc:grpChg chg="add del mod">
          <ac:chgData name="Reynaldo Henrick" userId="e1b72280c4498cd1" providerId="LiveId" clId="{F0B50953-A306-42A9-8B68-ACF6BD3C1C01}" dt="2021-03-04T22:13:58.086" v="390" actId="165"/>
          <ac:grpSpMkLst>
            <pc:docMk/>
            <pc:sldMk cId="324518149" sldId="262"/>
            <ac:grpSpMk id="15" creationId="{A4AB54EB-CB2E-4CCB-AF9F-48FA8DD1D70E}"/>
          </ac:grpSpMkLst>
        </pc:grpChg>
        <pc:grpChg chg="add del mod">
          <ac:chgData name="Reynaldo Henrick" userId="e1b72280c4498cd1" providerId="LiveId" clId="{F0B50953-A306-42A9-8B68-ACF6BD3C1C01}" dt="2021-03-04T23:40:00.763" v="1140" actId="165"/>
          <ac:grpSpMkLst>
            <pc:docMk/>
            <pc:sldMk cId="324518149" sldId="262"/>
            <ac:grpSpMk id="22" creationId="{75E06D1C-BB24-42AC-B6BC-D458E56EB4B0}"/>
          </ac:grpSpMkLst>
        </pc:grpChg>
        <pc:grpChg chg="add del mod">
          <ac:chgData name="Reynaldo Henrick" userId="e1b72280c4498cd1" providerId="LiveId" clId="{F0B50953-A306-42A9-8B68-ACF6BD3C1C01}" dt="2021-03-04T23:40:34.668" v="1148" actId="165"/>
          <ac:grpSpMkLst>
            <pc:docMk/>
            <pc:sldMk cId="324518149" sldId="262"/>
            <ac:grpSpMk id="24" creationId="{88F6529B-0853-440A-BDC5-17B7EA758DCA}"/>
          </ac:grpSpMkLst>
        </pc:grpChg>
        <pc:grpChg chg="del">
          <ac:chgData name="Reynaldo Henrick" userId="e1b72280c4498cd1" providerId="LiveId" clId="{F0B50953-A306-42A9-8B68-ACF6BD3C1C01}" dt="2021-03-04T22:09:37.291" v="318" actId="478"/>
          <ac:grpSpMkLst>
            <pc:docMk/>
            <pc:sldMk cId="324518149" sldId="262"/>
            <ac:grpSpMk id="26" creationId="{3769EDC4-33AB-49C6-A1EB-0126891CEE2B}"/>
          </ac:grpSpMkLst>
        </pc:grpChg>
        <pc:picChg chg="add mod ord modVis modCrop">
          <ac:chgData name="Reynaldo Henrick" userId="e1b72280c4498cd1" providerId="LiveId" clId="{F0B50953-A306-42A9-8B68-ACF6BD3C1C01}" dt="2021-03-04T23:24:26.594" v="965" actId="14430"/>
          <ac:picMkLst>
            <pc:docMk/>
            <pc:sldMk cId="324518149" sldId="262"/>
            <ac:picMk id="4" creationId="{792BF237-5CEF-4391-AEDB-F2A03ABF35E9}"/>
          </ac:picMkLst>
        </pc:picChg>
        <pc:picChg chg="add del mod">
          <ac:chgData name="Reynaldo Henrick" userId="e1b72280c4498cd1" providerId="LiveId" clId="{F0B50953-A306-42A9-8B68-ACF6BD3C1C01}" dt="2021-03-04T22:08:55.190" v="259"/>
          <ac:picMkLst>
            <pc:docMk/>
            <pc:sldMk cId="324518149" sldId="262"/>
            <ac:picMk id="9" creationId="{BC0F4ADF-5643-4CD8-8671-63DD6ECF6709}"/>
          </ac:picMkLst>
        </pc:picChg>
        <pc:picChg chg="add mod ord modVis">
          <ac:chgData name="Reynaldo Henrick" userId="e1b72280c4498cd1" providerId="LiveId" clId="{F0B50953-A306-42A9-8B68-ACF6BD3C1C01}" dt="2021-03-04T23:27:49.841" v="1010" actId="13244"/>
          <ac:picMkLst>
            <pc:docMk/>
            <pc:sldMk cId="324518149" sldId="262"/>
            <ac:picMk id="11" creationId="{5D3EA32A-CFA7-4E7F-95FC-DF51162FFFB2}"/>
          </ac:picMkLst>
        </pc:picChg>
        <pc:picChg chg="add mod topLvl modVis">
          <ac:chgData name="Reynaldo Henrick" userId="e1b72280c4498cd1" providerId="LiveId" clId="{F0B50953-A306-42A9-8B68-ACF6BD3C1C01}" dt="2021-03-04T23:24:28.796" v="969" actId="14430"/>
          <ac:picMkLst>
            <pc:docMk/>
            <pc:sldMk cId="324518149" sldId="262"/>
            <ac:picMk id="13" creationId="{1984F8F5-2656-4897-89FD-C070504B3909}"/>
          </ac:picMkLst>
        </pc:picChg>
        <pc:picChg chg="del">
          <ac:chgData name="Reynaldo Henrick" userId="e1b72280c4498cd1" providerId="LiveId" clId="{F0B50953-A306-42A9-8B68-ACF6BD3C1C01}" dt="2021-03-04T22:11:39.299" v="350" actId="478"/>
          <ac:picMkLst>
            <pc:docMk/>
            <pc:sldMk cId="324518149" sldId="262"/>
            <ac:picMk id="14" creationId="{FDC5A139-0E13-477B-AD99-5345660D8FAE}"/>
          </ac:picMkLst>
        </pc:picChg>
        <pc:picChg chg="del">
          <ac:chgData name="Reynaldo Henrick" userId="e1b72280c4498cd1" providerId="LiveId" clId="{F0B50953-A306-42A9-8B68-ACF6BD3C1C01}" dt="2021-03-04T22:02:01.821" v="239" actId="478"/>
          <ac:picMkLst>
            <pc:docMk/>
            <pc:sldMk cId="324518149" sldId="262"/>
            <ac:picMk id="16" creationId="{F27E622A-E4CF-4426-8D3B-A18A357F7D5F}"/>
          </ac:picMkLst>
        </pc:picChg>
        <pc:picChg chg="add del mod ord modVis">
          <ac:chgData name="Reynaldo Henrick" userId="e1b72280c4498cd1" providerId="LiveId" clId="{F0B50953-A306-42A9-8B68-ACF6BD3C1C01}" dt="2021-03-04T23:51:12.269" v="1247" actId="478"/>
          <ac:picMkLst>
            <pc:docMk/>
            <pc:sldMk cId="324518149" sldId="262"/>
            <ac:picMk id="18" creationId="{7028918F-DA19-474F-815B-09F159BEF42A}"/>
          </ac:picMkLst>
        </pc:picChg>
        <pc:picChg chg="del mod">
          <ac:chgData name="Reynaldo Henrick" userId="e1b72280c4498cd1" providerId="LiveId" clId="{F0B50953-A306-42A9-8B68-ACF6BD3C1C01}" dt="2021-03-04T22:14:26.221" v="395" actId="478"/>
          <ac:picMkLst>
            <pc:docMk/>
            <pc:sldMk cId="324518149" sldId="262"/>
            <ac:picMk id="21" creationId="{5DB09D88-150A-4DF4-B7ED-ECC73F42E84A}"/>
          </ac:picMkLst>
        </pc:picChg>
      </pc:sldChg>
      <pc:sldChg chg="addSp delSp modSp mod">
        <pc:chgData name="Reynaldo Henrick" userId="e1b72280c4498cd1" providerId="LiveId" clId="{F0B50953-A306-42A9-8B68-ACF6BD3C1C01}" dt="2021-03-05T00:19:10.396" v="1860" actId="478"/>
        <pc:sldMkLst>
          <pc:docMk/>
          <pc:sldMk cId="1680616487" sldId="269"/>
        </pc:sldMkLst>
        <pc:spChg chg="add del mod">
          <ac:chgData name="Reynaldo Henrick" userId="e1b72280c4498cd1" providerId="LiveId" clId="{F0B50953-A306-42A9-8B68-ACF6BD3C1C01}" dt="2021-03-04T22:31:57.434" v="710" actId="478"/>
          <ac:spMkLst>
            <pc:docMk/>
            <pc:sldMk cId="1680616487" sldId="269"/>
            <ac:spMk id="5" creationId="{4E2EDBFA-CE33-4FA9-818C-0E8C1FAB2549}"/>
          </ac:spMkLst>
        </pc:spChg>
        <pc:spChg chg="add del mod">
          <ac:chgData name="Reynaldo Henrick" userId="e1b72280c4498cd1" providerId="LiveId" clId="{F0B50953-A306-42A9-8B68-ACF6BD3C1C01}" dt="2021-03-04T23:59:38.756" v="1448" actId="478"/>
          <ac:spMkLst>
            <pc:docMk/>
            <pc:sldMk cId="1680616487" sldId="269"/>
            <ac:spMk id="7" creationId="{4FA55F27-D8A8-48BC-BCBC-DAAB2F474F5C}"/>
          </ac:spMkLst>
        </pc:spChg>
        <pc:spChg chg="add del mod">
          <ac:chgData name="Reynaldo Henrick" userId="e1b72280c4498cd1" providerId="LiveId" clId="{F0B50953-A306-42A9-8B68-ACF6BD3C1C01}" dt="2021-03-05T00:00:08.444" v="1457" actId="478"/>
          <ac:spMkLst>
            <pc:docMk/>
            <pc:sldMk cId="1680616487" sldId="269"/>
            <ac:spMk id="9" creationId="{078F3095-3739-4536-B313-4903163EB1E8}"/>
          </ac:spMkLst>
        </pc:spChg>
        <pc:spChg chg="del mod ord">
          <ac:chgData name="Reynaldo Henrick" userId="e1b72280c4498cd1" providerId="LiveId" clId="{F0B50953-A306-42A9-8B68-ACF6BD3C1C01}" dt="2021-03-04T22:33:36.510" v="723" actId="478"/>
          <ac:spMkLst>
            <pc:docMk/>
            <pc:sldMk cId="1680616487" sldId="269"/>
            <ac:spMk id="12" creationId="{B9491822-824E-40AD-B47F-E1E6431BBD46}"/>
          </ac:spMkLst>
        </pc:spChg>
        <pc:spChg chg="del mod">
          <ac:chgData name="Reynaldo Henrick" userId="e1b72280c4498cd1" providerId="LiveId" clId="{F0B50953-A306-42A9-8B68-ACF6BD3C1C01}" dt="2021-03-04T22:27:08.218" v="582" actId="478"/>
          <ac:spMkLst>
            <pc:docMk/>
            <pc:sldMk cId="1680616487" sldId="269"/>
            <ac:spMk id="17" creationId="{690355D7-2AA9-4D89-A412-270302CB24A9}"/>
          </ac:spMkLst>
        </pc:spChg>
        <pc:spChg chg="del">
          <ac:chgData name="Reynaldo Henrick" userId="e1b72280c4498cd1" providerId="LiveId" clId="{F0B50953-A306-42A9-8B68-ACF6BD3C1C01}" dt="2021-03-04T22:30:29.870" v="651" actId="478"/>
          <ac:spMkLst>
            <pc:docMk/>
            <pc:sldMk cId="1680616487" sldId="269"/>
            <ac:spMk id="23" creationId="{DA7F53FD-82AA-416A-A7C0-7A3FF527D9D4}"/>
          </ac:spMkLst>
        </pc:spChg>
        <pc:spChg chg="del mod">
          <ac:chgData name="Reynaldo Henrick" userId="e1b72280c4498cd1" providerId="LiveId" clId="{F0B50953-A306-42A9-8B68-ACF6BD3C1C01}" dt="2021-03-04T22:30:12.961" v="649" actId="478"/>
          <ac:spMkLst>
            <pc:docMk/>
            <pc:sldMk cId="1680616487" sldId="269"/>
            <ac:spMk id="26" creationId="{26D93C37-9E35-42F6-B286-FABC9ADEE09C}"/>
          </ac:spMkLst>
        </pc:spChg>
        <pc:spChg chg="del mod">
          <ac:chgData name="Reynaldo Henrick" userId="e1b72280c4498cd1" providerId="LiveId" clId="{F0B50953-A306-42A9-8B68-ACF6BD3C1C01}" dt="2021-03-04T22:30:32.361" v="654" actId="478"/>
          <ac:spMkLst>
            <pc:docMk/>
            <pc:sldMk cId="1680616487" sldId="269"/>
            <ac:spMk id="27" creationId="{AA52F226-591F-48B1-B348-8F9206A78C24}"/>
          </ac:spMkLst>
        </pc:spChg>
        <pc:spChg chg="ord">
          <ac:chgData name="Reynaldo Henrick" userId="e1b72280c4498cd1" providerId="LiveId" clId="{F0B50953-A306-42A9-8B68-ACF6BD3C1C01}" dt="2021-03-04T22:33:43.165" v="724" actId="167"/>
          <ac:spMkLst>
            <pc:docMk/>
            <pc:sldMk cId="1680616487" sldId="269"/>
            <ac:spMk id="28" creationId="{7241C546-588C-4998-8980-2573546B7F00}"/>
          </ac:spMkLst>
        </pc:spChg>
        <pc:spChg chg="del">
          <ac:chgData name="Reynaldo Henrick" userId="e1b72280c4498cd1" providerId="LiveId" clId="{F0B50953-A306-42A9-8B68-ACF6BD3C1C01}" dt="2021-03-04T22:27:09.199" v="583" actId="478"/>
          <ac:spMkLst>
            <pc:docMk/>
            <pc:sldMk cId="1680616487" sldId="269"/>
            <ac:spMk id="35" creationId="{397D6DE5-70DE-4EF9-B486-DEF8175B06AB}"/>
          </ac:spMkLst>
        </pc:spChg>
        <pc:spChg chg="del">
          <ac:chgData name="Reynaldo Henrick" userId="e1b72280c4498cd1" providerId="LiveId" clId="{F0B50953-A306-42A9-8B68-ACF6BD3C1C01}" dt="2021-03-04T22:30:30.582" v="652" actId="478"/>
          <ac:spMkLst>
            <pc:docMk/>
            <pc:sldMk cId="1680616487" sldId="269"/>
            <ac:spMk id="36" creationId="{DCF9FBEC-6487-4896-AC89-070548E26C6B}"/>
          </ac:spMkLst>
        </pc:spChg>
        <pc:spChg chg="add del mod">
          <ac:chgData name="Reynaldo Henrick" userId="e1b72280c4498cd1" providerId="LiveId" clId="{F0B50953-A306-42A9-8B68-ACF6BD3C1C01}" dt="2021-03-04T23:51:40.152" v="1250" actId="478"/>
          <ac:spMkLst>
            <pc:docMk/>
            <pc:sldMk cId="1680616487" sldId="269"/>
            <ac:spMk id="57" creationId="{4008B10C-17C6-4650-8161-20EF496086EE}"/>
          </ac:spMkLst>
        </pc:spChg>
        <pc:spChg chg="add del mod">
          <ac:chgData name="Reynaldo Henrick" userId="e1b72280c4498cd1" providerId="LiveId" clId="{F0B50953-A306-42A9-8B68-ACF6BD3C1C01}" dt="2021-03-04T23:51:39.373" v="1249" actId="478"/>
          <ac:spMkLst>
            <pc:docMk/>
            <pc:sldMk cId="1680616487" sldId="269"/>
            <ac:spMk id="58" creationId="{F3CE43C9-E1BD-4D35-B93B-CE6328934146}"/>
          </ac:spMkLst>
        </pc:spChg>
        <pc:spChg chg="mod">
          <ac:chgData name="Reynaldo Henrick" userId="e1b72280c4498cd1" providerId="LiveId" clId="{F0B50953-A306-42A9-8B68-ACF6BD3C1C01}" dt="2021-03-04T22:30:42.656" v="656"/>
          <ac:spMkLst>
            <pc:docMk/>
            <pc:sldMk cId="1680616487" sldId="269"/>
            <ac:spMk id="61" creationId="{761ADFFE-ACC2-45B5-946A-E44D3AD9D0AC}"/>
          </ac:spMkLst>
        </pc:spChg>
        <pc:spChg chg="mod">
          <ac:chgData name="Reynaldo Henrick" userId="e1b72280c4498cd1" providerId="LiveId" clId="{F0B50953-A306-42A9-8B68-ACF6BD3C1C01}" dt="2021-03-04T22:33:23.272" v="719"/>
          <ac:spMkLst>
            <pc:docMk/>
            <pc:sldMk cId="1680616487" sldId="269"/>
            <ac:spMk id="64" creationId="{9ED7E95A-82C9-4694-A63C-A4410C037A34}"/>
          </ac:spMkLst>
        </pc:spChg>
        <pc:spChg chg="add del mod">
          <ac:chgData name="Reynaldo Henrick" userId="e1b72280c4498cd1" providerId="LiveId" clId="{F0B50953-A306-42A9-8B68-ACF6BD3C1C01}" dt="2021-03-05T00:00:04.219" v="1456" actId="478"/>
          <ac:spMkLst>
            <pc:docMk/>
            <pc:sldMk cId="1680616487" sldId="269"/>
            <ac:spMk id="65" creationId="{DBEA4582-9304-4609-8903-43FDE3ED1B0D}"/>
          </ac:spMkLst>
        </pc:spChg>
        <pc:spChg chg="add del mod">
          <ac:chgData name="Reynaldo Henrick" userId="e1b72280c4498cd1" providerId="LiveId" clId="{F0B50953-A306-42A9-8B68-ACF6BD3C1C01}" dt="2021-03-05T00:00:04.219" v="1456" actId="478"/>
          <ac:spMkLst>
            <pc:docMk/>
            <pc:sldMk cId="1680616487" sldId="269"/>
            <ac:spMk id="70" creationId="{2701AE57-B818-4B5D-89A0-AE4D93B6A30A}"/>
          </ac:spMkLst>
        </pc:spChg>
        <pc:spChg chg="add del mod">
          <ac:chgData name="Reynaldo Henrick" userId="e1b72280c4498cd1" providerId="LiveId" clId="{F0B50953-A306-42A9-8B68-ACF6BD3C1C01}" dt="2021-03-05T00:00:04.219" v="1456" actId="478"/>
          <ac:spMkLst>
            <pc:docMk/>
            <pc:sldMk cId="1680616487" sldId="269"/>
            <ac:spMk id="71" creationId="{597CB84D-3A82-4DF6-A03B-48C38F54EB8F}"/>
          </ac:spMkLst>
        </pc:spChg>
        <pc:spChg chg="add del mod ord">
          <ac:chgData name="Reynaldo Henrick" userId="e1b72280c4498cd1" providerId="LiveId" clId="{F0B50953-A306-42A9-8B68-ACF6BD3C1C01}" dt="2021-03-05T00:00:04.219" v="1456" actId="478"/>
          <ac:spMkLst>
            <pc:docMk/>
            <pc:sldMk cId="1680616487" sldId="269"/>
            <ac:spMk id="74" creationId="{260B7887-F3C5-4CB7-A3BF-5F8F68E23CB6}"/>
          </ac:spMkLst>
        </pc:spChg>
        <pc:spChg chg="add del mod ord modVis">
          <ac:chgData name="Reynaldo Henrick" userId="e1b72280c4498cd1" providerId="LiveId" clId="{F0B50953-A306-42A9-8B68-ACF6BD3C1C01}" dt="2021-03-04T23:59:58.040" v="1455" actId="478"/>
          <ac:spMkLst>
            <pc:docMk/>
            <pc:sldMk cId="1680616487" sldId="269"/>
            <ac:spMk id="77" creationId="{E2AC65F9-7D0B-4B31-BD0D-8932C41E849E}"/>
          </ac:spMkLst>
        </pc:spChg>
        <pc:spChg chg="add del mod modVis">
          <ac:chgData name="Reynaldo Henrick" userId="e1b72280c4498cd1" providerId="LiveId" clId="{F0B50953-A306-42A9-8B68-ACF6BD3C1C01}" dt="2021-03-04T23:59:38.269" v="1445"/>
          <ac:spMkLst>
            <pc:docMk/>
            <pc:sldMk cId="1680616487" sldId="269"/>
            <ac:spMk id="78" creationId="{8E647671-54FC-431C-B749-65BB51D6E75D}"/>
          </ac:spMkLst>
        </pc:spChg>
        <pc:spChg chg="mod">
          <ac:chgData name="Reynaldo Henrick" userId="e1b72280c4498cd1" providerId="LiveId" clId="{F0B50953-A306-42A9-8B68-ACF6BD3C1C01}" dt="2021-03-05T00:10:45.435" v="1798" actId="20577"/>
          <ac:spMkLst>
            <pc:docMk/>
            <pc:sldMk cId="1680616487" sldId="269"/>
            <ac:spMk id="87" creationId="{FEE453BF-F684-4C92-8C9F-F8A8584FF9F6}"/>
          </ac:spMkLst>
        </pc:spChg>
        <pc:spChg chg="mod">
          <ac:chgData name="Reynaldo Henrick" userId="e1b72280c4498cd1" providerId="LiveId" clId="{F0B50953-A306-42A9-8B68-ACF6BD3C1C01}" dt="2021-03-05T00:10:58.776" v="1802" actId="20577"/>
          <ac:spMkLst>
            <pc:docMk/>
            <pc:sldMk cId="1680616487" sldId="269"/>
            <ac:spMk id="88" creationId="{401EC148-7FF6-4AF0-B972-6C8FCCEB26A7}"/>
          </ac:spMkLst>
        </pc:spChg>
        <pc:spChg chg="add del mod modVis">
          <ac:chgData name="Reynaldo Henrick" userId="e1b72280c4498cd1" providerId="LiveId" clId="{F0B50953-A306-42A9-8B68-ACF6BD3C1C01}" dt="2021-03-04T23:59:38.269" v="1445"/>
          <ac:spMkLst>
            <pc:docMk/>
            <pc:sldMk cId="1680616487" sldId="269"/>
            <ac:spMk id="89" creationId="{2142EAC3-0360-493F-9B8D-42EBF5EFD3D3}"/>
          </ac:spMkLst>
        </pc:spChg>
        <pc:spChg chg="add del mod">
          <ac:chgData name="Reynaldo Henrick" userId="e1b72280c4498cd1" providerId="LiveId" clId="{F0B50953-A306-42A9-8B68-ACF6BD3C1C01}" dt="2021-03-04T23:59:38.269" v="1445"/>
          <ac:spMkLst>
            <pc:docMk/>
            <pc:sldMk cId="1680616487" sldId="269"/>
            <ac:spMk id="92" creationId="{C6077652-1EE3-4095-94A5-583A9E22E1EF}"/>
          </ac:spMkLst>
        </pc:spChg>
        <pc:spChg chg="add del mod">
          <ac:chgData name="Reynaldo Henrick" userId="e1b72280c4498cd1" providerId="LiveId" clId="{F0B50953-A306-42A9-8B68-ACF6BD3C1C01}" dt="2021-03-04T23:59:38.269" v="1445"/>
          <ac:spMkLst>
            <pc:docMk/>
            <pc:sldMk cId="1680616487" sldId="269"/>
            <ac:spMk id="102" creationId="{F17BBC2B-75E3-408A-B531-6A2562D2924E}"/>
          </ac:spMkLst>
        </pc:spChg>
        <pc:spChg chg="add del mod">
          <ac:chgData name="Reynaldo Henrick" userId="e1b72280c4498cd1" providerId="LiveId" clId="{F0B50953-A306-42A9-8B68-ACF6BD3C1C01}" dt="2021-03-04T23:59:38.269" v="1445"/>
          <ac:spMkLst>
            <pc:docMk/>
            <pc:sldMk cId="1680616487" sldId="269"/>
            <ac:spMk id="104" creationId="{672A94FC-EA13-48BE-A51A-85A289DC948C}"/>
          </ac:spMkLst>
        </pc:spChg>
        <pc:spChg chg="mod">
          <ac:chgData name="Reynaldo Henrick" userId="e1b72280c4498cd1" providerId="LiveId" clId="{F0B50953-A306-42A9-8B68-ACF6BD3C1C01}" dt="2021-03-05T00:06:23.930" v="1685" actId="20577"/>
          <ac:spMkLst>
            <pc:docMk/>
            <pc:sldMk cId="1680616487" sldId="269"/>
            <ac:spMk id="105" creationId="{E863ACC9-0E50-43E9-8C10-31B9EB3F3810}"/>
          </ac:spMkLst>
        </pc:spChg>
        <pc:spChg chg="del mod">
          <ac:chgData name="Reynaldo Henrick" userId="e1b72280c4498cd1" providerId="LiveId" clId="{F0B50953-A306-42A9-8B68-ACF6BD3C1C01}" dt="2021-03-04T22:30:12.961" v="649" actId="478"/>
          <ac:spMkLst>
            <pc:docMk/>
            <pc:sldMk cId="1680616487" sldId="269"/>
            <ac:spMk id="108" creationId="{9A748ACE-3744-4F17-BFA4-83BD0E762E17}"/>
          </ac:spMkLst>
        </pc:spChg>
        <pc:spChg chg="add mod">
          <ac:chgData name="Reynaldo Henrick" userId="e1b72280c4498cd1" providerId="LiveId" clId="{F0B50953-A306-42A9-8B68-ACF6BD3C1C01}" dt="2021-03-05T00:01:22.042" v="1493" actId="1035"/>
          <ac:spMkLst>
            <pc:docMk/>
            <pc:sldMk cId="1680616487" sldId="269"/>
            <ac:spMk id="109" creationId="{B6CDF2D0-806E-40F3-908C-D4299F3793D4}"/>
          </ac:spMkLst>
        </pc:spChg>
        <pc:spChg chg="add mod">
          <ac:chgData name="Reynaldo Henrick" userId="e1b72280c4498cd1" providerId="LiveId" clId="{F0B50953-A306-42A9-8B68-ACF6BD3C1C01}" dt="2021-03-05T00:01:11.022" v="1470"/>
          <ac:spMkLst>
            <pc:docMk/>
            <pc:sldMk cId="1680616487" sldId="269"/>
            <ac:spMk id="110" creationId="{ED000F4C-CEFC-4539-94B7-AD5B6FCE7BA1}"/>
          </ac:spMkLst>
        </pc:spChg>
        <pc:spChg chg="add mod">
          <ac:chgData name="Reynaldo Henrick" userId="e1b72280c4498cd1" providerId="LiveId" clId="{F0B50953-A306-42A9-8B68-ACF6BD3C1C01}" dt="2021-03-05T00:01:11.022" v="1470"/>
          <ac:spMkLst>
            <pc:docMk/>
            <pc:sldMk cId="1680616487" sldId="269"/>
            <ac:spMk id="111" creationId="{9AE2DB87-CA8A-40BA-AE8B-CE2A1624F5FA}"/>
          </ac:spMkLst>
        </pc:spChg>
        <pc:spChg chg="add mod">
          <ac:chgData name="Reynaldo Henrick" userId="e1b72280c4498cd1" providerId="LiveId" clId="{F0B50953-A306-42A9-8B68-ACF6BD3C1C01}" dt="2021-03-05T00:02:28.342" v="1518" actId="14100"/>
          <ac:spMkLst>
            <pc:docMk/>
            <pc:sldMk cId="1680616487" sldId="269"/>
            <ac:spMk id="114" creationId="{2F86A7D1-8EB4-4025-BA88-E2C3A2A74BCD}"/>
          </ac:spMkLst>
        </pc:spChg>
        <pc:spChg chg="add mod">
          <ac:chgData name="Reynaldo Henrick" userId="e1b72280c4498cd1" providerId="LiveId" clId="{F0B50953-A306-42A9-8B68-ACF6BD3C1C01}" dt="2021-03-05T00:01:11.022" v="1470"/>
          <ac:spMkLst>
            <pc:docMk/>
            <pc:sldMk cId="1680616487" sldId="269"/>
            <ac:spMk id="115" creationId="{3AFB2341-2DE8-49C3-BF4B-FCC720DCC314}"/>
          </ac:spMkLst>
        </pc:spChg>
        <pc:grpChg chg="del">
          <ac:chgData name="Reynaldo Henrick" userId="e1b72280c4498cd1" providerId="LiveId" clId="{F0B50953-A306-42A9-8B68-ACF6BD3C1C01}" dt="2021-03-04T22:30:29.870" v="651" actId="478"/>
          <ac:grpSpMkLst>
            <pc:docMk/>
            <pc:sldMk cId="1680616487" sldId="269"/>
            <ac:grpSpMk id="29" creationId="{FBFE7C42-B0B5-45CD-863E-FD4140EEA5AF}"/>
          </ac:grpSpMkLst>
        </pc:grpChg>
        <pc:grpChg chg="add mod ord">
          <ac:chgData name="Reynaldo Henrick" userId="e1b72280c4498cd1" providerId="LiveId" clId="{F0B50953-A306-42A9-8B68-ACF6BD3C1C01}" dt="2021-03-04T22:31:57.111" v="708" actId="167"/>
          <ac:grpSpMkLst>
            <pc:docMk/>
            <pc:sldMk cId="1680616487" sldId="269"/>
            <ac:grpSpMk id="59" creationId="{FDEBE1A4-D362-4400-9538-3FD1978B9C3C}"/>
          </ac:grpSpMkLst>
        </pc:grpChg>
        <pc:grpChg chg="add del mod ord">
          <ac:chgData name="Reynaldo Henrick" userId="e1b72280c4498cd1" providerId="LiveId" clId="{F0B50953-A306-42A9-8B68-ACF6BD3C1C01}" dt="2021-03-05T00:19:10.396" v="1860" actId="478"/>
          <ac:grpSpMkLst>
            <pc:docMk/>
            <pc:sldMk cId="1680616487" sldId="269"/>
            <ac:grpSpMk id="62" creationId="{BAD3F9DF-E124-4A0D-85DE-618080C4E808}"/>
          </ac:grpSpMkLst>
        </pc:grpChg>
        <pc:graphicFrameChg chg="del">
          <ac:chgData name="Reynaldo Henrick" userId="e1b72280c4498cd1" providerId="LiveId" clId="{F0B50953-A306-42A9-8B68-ACF6BD3C1C01}" dt="2021-03-04T22:27:17.016" v="585" actId="478"/>
          <ac:graphicFrameMkLst>
            <pc:docMk/>
            <pc:sldMk cId="1680616487" sldId="269"/>
            <ac:graphicFrameMk id="4" creationId="{42070596-2B96-4D5A-8DEF-6EA59FB24D9A}"/>
          </ac:graphicFrameMkLst>
        </pc:graphicFrameChg>
        <pc:graphicFrameChg chg="del">
          <ac:chgData name="Reynaldo Henrick" userId="e1b72280c4498cd1" providerId="LiveId" clId="{F0B50953-A306-42A9-8B68-ACF6BD3C1C01}" dt="2021-03-04T22:27:10.522" v="584" actId="478"/>
          <ac:graphicFrameMkLst>
            <pc:docMk/>
            <pc:sldMk cId="1680616487" sldId="269"/>
            <ac:graphicFrameMk id="34" creationId="{D662D56C-62C0-4D93-AF45-8119148527BB}"/>
          </ac:graphicFrameMkLst>
        </pc:graphicFrameChg>
        <pc:graphicFrameChg chg="del">
          <ac:chgData name="Reynaldo Henrick" userId="e1b72280c4498cd1" providerId="LiveId" clId="{F0B50953-A306-42A9-8B68-ACF6BD3C1C01}" dt="2021-03-04T22:30:29.870" v="651" actId="478"/>
          <ac:graphicFrameMkLst>
            <pc:docMk/>
            <pc:sldMk cId="1680616487" sldId="269"/>
            <ac:graphicFrameMk id="37" creationId="{127E50C5-B662-457C-A39F-D00D690372E5}"/>
          </ac:graphicFrameMkLst>
        </pc:graphicFrameChg>
        <pc:graphicFrameChg chg="del">
          <ac:chgData name="Reynaldo Henrick" userId="e1b72280c4498cd1" providerId="LiveId" clId="{F0B50953-A306-42A9-8B68-ACF6BD3C1C01}" dt="2021-03-04T22:30:33.820" v="655" actId="478"/>
          <ac:graphicFrameMkLst>
            <pc:docMk/>
            <pc:sldMk cId="1680616487" sldId="269"/>
            <ac:graphicFrameMk id="38" creationId="{B1DCCFAF-9630-4EBC-965A-60DA29C5E6F1}"/>
          </ac:graphicFrameMkLst>
        </pc:graphicFrameChg>
        <pc:graphicFrameChg chg="add del mod">
          <ac:chgData name="Reynaldo Henrick" userId="e1b72280c4498cd1" providerId="LiveId" clId="{F0B50953-A306-42A9-8B68-ACF6BD3C1C01}" dt="2021-03-05T00:00:04.219" v="1456" actId="478"/>
          <ac:graphicFrameMkLst>
            <pc:docMk/>
            <pc:sldMk cId="1680616487" sldId="269"/>
            <ac:graphicFrameMk id="66" creationId="{719F5265-86F8-4B5D-B751-D22F9A409155}"/>
          </ac:graphicFrameMkLst>
        </pc:graphicFrameChg>
        <pc:graphicFrameChg chg="add del mod">
          <ac:chgData name="Reynaldo Henrick" userId="e1b72280c4498cd1" providerId="LiveId" clId="{F0B50953-A306-42A9-8B68-ACF6BD3C1C01}" dt="2021-03-05T00:00:04.219" v="1456" actId="478"/>
          <ac:graphicFrameMkLst>
            <pc:docMk/>
            <pc:sldMk cId="1680616487" sldId="269"/>
            <ac:graphicFrameMk id="68" creationId="{7A628688-6BA7-4698-B706-6415E985D923}"/>
          </ac:graphicFrameMkLst>
        </pc:graphicFrameChg>
        <pc:graphicFrameChg chg="add del mod">
          <ac:chgData name="Reynaldo Henrick" userId="e1b72280c4498cd1" providerId="LiveId" clId="{F0B50953-A306-42A9-8B68-ACF6BD3C1C01}" dt="2021-03-04T23:59:38.269" v="1445"/>
          <ac:graphicFrameMkLst>
            <pc:docMk/>
            <pc:sldMk cId="1680616487" sldId="269"/>
            <ac:graphicFrameMk id="99" creationId="{C8E7FEB2-7062-4967-800B-9C8D950FFB08}"/>
          </ac:graphicFrameMkLst>
        </pc:graphicFrameChg>
        <pc:graphicFrameChg chg="add del mod">
          <ac:chgData name="Reynaldo Henrick" userId="e1b72280c4498cd1" providerId="LiveId" clId="{F0B50953-A306-42A9-8B68-ACF6BD3C1C01}" dt="2021-03-04T23:59:38.269" v="1445"/>
          <ac:graphicFrameMkLst>
            <pc:docMk/>
            <pc:sldMk cId="1680616487" sldId="269"/>
            <ac:graphicFrameMk id="101" creationId="{EA0550F2-AA01-47F9-99C6-26BF21ABC296}"/>
          </ac:graphicFrameMkLst>
        </pc:graphicFrameChg>
        <pc:graphicFrameChg chg="add mod modGraphic">
          <ac:chgData name="Reynaldo Henrick" userId="e1b72280c4498cd1" providerId="LiveId" clId="{F0B50953-A306-42A9-8B68-ACF6BD3C1C01}" dt="2021-03-05T00:03:26.222" v="1524" actId="207"/>
          <ac:graphicFrameMkLst>
            <pc:docMk/>
            <pc:sldMk cId="1680616487" sldId="269"/>
            <ac:graphicFrameMk id="112" creationId="{411A218E-3484-4B49-B140-7737F59FEABE}"/>
          </ac:graphicFrameMkLst>
        </pc:graphicFrameChg>
        <pc:graphicFrameChg chg="add mod">
          <ac:chgData name="Reynaldo Henrick" userId="e1b72280c4498cd1" providerId="LiveId" clId="{F0B50953-A306-42A9-8B68-ACF6BD3C1C01}" dt="2021-03-05T00:01:11.022" v="1470"/>
          <ac:graphicFrameMkLst>
            <pc:docMk/>
            <pc:sldMk cId="1680616487" sldId="269"/>
            <ac:graphicFrameMk id="113" creationId="{50A0F43E-7CE8-4B4C-A9D5-83D7C597BB49}"/>
          </ac:graphicFrameMkLst>
        </pc:graphicFrameChg>
        <pc:picChg chg="mod">
          <ac:chgData name="Reynaldo Henrick" userId="e1b72280c4498cd1" providerId="LiveId" clId="{F0B50953-A306-42A9-8B68-ACF6BD3C1C01}" dt="2021-03-04T22:30:42.656" v="656"/>
          <ac:picMkLst>
            <pc:docMk/>
            <pc:sldMk cId="1680616487" sldId="269"/>
            <ac:picMk id="60" creationId="{760CF3E5-3948-4223-B582-8B9FF948EDEC}"/>
          </ac:picMkLst>
        </pc:picChg>
        <pc:picChg chg="mod">
          <ac:chgData name="Reynaldo Henrick" userId="e1b72280c4498cd1" providerId="LiveId" clId="{F0B50953-A306-42A9-8B68-ACF6BD3C1C01}" dt="2021-03-04T22:33:23.272" v="719"/>
          <ac:picMkLst>
            <pc:docMk/>
            <pc:sldMk cId="1680616487" sldId="269"/>
            <ac:picMk id="63" creationId="{0482AAD2-CE84-409C-862E-C9B12984E927}"/>
          </ac:picMkLst>
        </pc:picChg>
        <pc:picChg chg="add del mod">
          <ac:chgData name="Reynaldo Henrick" userId="e1b72280c4498cd1" providerId="LiveId" clId="{F0B50953-A306-42A9-8B68-ACF6BD3C1C01}" dt="2021-03-05T00:00:04.219" v="1456" actId="478"/>
          <ac:picMkLst>
            <pc:docMk/>
            <pc:sldMk cId="1680616487" sldId="269"/>
            <ac:picMk id="72" creationId="{8756187F-9531-4DD8-85E6-01B824663511}"/>
          </ac:picMkLst>
        </pc:picChg>
        <pc:picChg chg="add del">
          <ac:chgData name="Reynaldo Henrick" userId="e1b72280c4498cd1" providerId="LiveId" clId="{F0B50953-A306-42A9-8B68-ACF6BD3C1C01}" dt="2021-03-04T22:31:57.264" v="709" actId="478"/>
          <ac:picMkLst>
            <pc:docMk/>
            <pc:sldMk cId="1680616487" sldId="269"/>
            <ac:picMk id="73" creationId="{1DDE96A9-4B53-4048-8F4D-408555A6CBB0}"/>
          </ac:picMkLst>
        </pc:picChg>
        <pc:picChg chg="add del mod">
          <ac:chgData name="Reynaldo Henrick" userId="e1b72280c4498cd1" providerId="LiveId" clId="{F0B50953-A306-42A9-8B68-ACF6BD3C1C01}" dt="2021-03-04T23:59:38.269" v="1445"/>
          <ac:picMkLst>
            <pc:docMk/>
            <pc:sldMk cId="1680616487" sldId="269"/>
            <ac:picMk id="107" creationId="{B633193C-4B5B-400E-B98A-92EF45F2922C}"/>
          </ac:picMkLst>
        </pc:picChg>
        <pc:picChg chg="add mod">
          <ac:chgData name="Reynaldo Henrick" userId="e1b72280c4498cd1" providerId="LiveId" clId="{F0B50953-A306-42A9-8B68-ACF6BD3C1C01}" dt="2021-03-05T00:01:11.022" v="1470"/>
          <ac:picMkLst>
            <pc:docMk/>
            <pc:sldMk cId="1680616487" sldId="269"/>
            <ac:picMk id="116" creationId="{AD34A9BD-E5A3-44E6-8BC4-C4CE4CD001AC}"/>
          </ac:picMkLst>
        </pc:picChg>
      </pc:sldChg>
      <pc:sldChg chg="addSp delSp modSp mod">
        <pc:chgData name="Reynaldo Henrick" userId="e1b72280c4498cd1" providerId="LiveId" clId="{F0B50953-A306-42A9-8B68-ACF6BD3C1C01}" dt="2021-03-05T01:14:30.168" v="1877" actId="20577"/>
        <pc:sldMkLst>
          <pc:docMk/>
          <pc:sldMk cId="245687023" sldId="273"/>
        </pc:sldMkLst>
        <pc:spChg chg="add del mod">
          <ac:chgData name="Reynaldo Henrick" userId="e1b72280c4498cd1" providerId="LiveId" clId="{F0B50953-A306-42A9-8B68-ACF6BD3C1C01}" dt="2021-03-04T23:51:50.764" v="1254" actId="478"/>
          <ac:spMkLst>
            <pc:docMk/>
            <pc:sldMk cId="245687023" sldId="273"/>
            <ac:spMk id="3" creationId="{2EEAEC82-02A3-4806-993C-1B4D092BAAC1}"/>
          </ac:spMkLst>
        </pc:spChg>
        <pc:spChg chg="add del">
          <ac:chgData name="Reynaldo Henrick" userId="e1b72280c4498cd1" providerId="LiveId" clId="{F0B50953-A306-42A9-8B68-ACF6BD3C1C01}" dt="2021-03-05T00:18:15.855" v="1853" actId="478"/>
          <ac:spMkLst>
            <pc:docMk/>
            <pc:sldMk cId="245687023" sldId="273"/>
            <ac:spMk id="12" creationId="{B9491822-824E-40AD-B47F-E1E6431BBD46}"/>
          </ac:spMkLst>
        </pc:spChg>
        <pc:spChg chg="del">
          <ac:chgData name="Reynaldo Henrick" userId="e1b72280c4498cd1" providerId="LiveId" clId="{F0B50953-A306-42A9-8B68-ACF6BD3C1C01}" dt="2021-03-04T23:51:45.714" v="1252" actId="478"/>
          <ac:spMkLst>
            <pc:docMk/>
            <pc:sldMk cId="245687023" sldId="273"/>
            <ac:spMk id="17" creationId="{690355D7-2AA9-4D89-A412-270302CB24A9}"/>
          </ac:spMkLst>
        </pc:spChg>
        <pc:spChg chg="del">
          <ac:chgData name="Reynaldo Henrick" userId="e1b72280c4498cd1" providerId="LiveId" clId="{F0B50953-A306-42A9-8B68-ACF6BD3C1C01}" dt="2021-03-04T23:51:45.714" v="1252" actId="478"/>
          <ac:spMkLst>
            <pc:docMk/>
            <pc:sldMk cId="245687023" sldId="273"/>
            <ac:spMk id="23" creationId="{DA7F53FD-82AA-416A-A7C0-7A3FF527D9D4}"/>
          </ac:spMkLst>
        </pc:spChg>
        <pc:spChg chg="del">
          <ac:chgData name="Reynaldo Henrick" userId="e1b72280c4498cd1" providerId="LiveId" clId="{F0B50953-A306-42A9-8B68-ACF6BD3C1C01}" dt="2021-03-04T23:51:45.714" v="1252" actId="478"/>
          <ac:spMkLst>
            <pc:docMk/>
            <pc:sldMk cId="245687023" sldId="273"/>
            <ac:spMk id="26" creationId="{26D93C37-9E35-42F6-B286-FABC9ADEE09C}"/>
          </ac:spMkLst>
        </pc:spChg>
        <pc:spChg chg="del">
          <ac:chgData name="Reynaldo Henrick" userId="e1b72280c4498cd1" providerId="LiveId" clId="{F0B50953-A306-42A9-8B68-ACF6BD3C1C01}" dt="2021-03-04T23:51:45.714" v="1252" actId="478"/>
          <ac:spMkLst>
            <pc:docMk/>
            <pc:sldMk cId="245687023" sldId="273"/>
            <ac:spMk id="27" creationId="{AA52F226-591F-48B1-B348-8F9206A78C24}"/>
          </ac:spMkLst>
        </pc:spChg>
        <pc:spChg chg="del">
          <ac:chgData name="Reynaldo Henrick" userId="e1b72280c4498cd1" providerId="LiveId" clId="{F0B50953-A306-42A9-8B68-ACF6BD3C1C01}" dt="2021-03-04T23:51:45.714" v="1252" actId="478"/>
          <ac:spMkLst>
            <pc:docMk/>
            <pc:sldMk cId="245687023" sldId="273"/>
            <ac:spMk id="35" creationId="{397D6DE5-70DE-4EF9-B486-DEF8175B06AB}"/>
          </ac:spMkLst>
        </pc:spChg>
        <pc:spChg chg="del">
          <ac:chgData name="Reynaldo Henrick" userId="e1b72280c4498cd1" providerId="LiveId" clId="{F0B50953-A306-42A9-8B68-ACF6BD3C1C01}" dt="2021-03-04T23:51:45.714" v="1252" actId="478"/>
          <ac:spMkLst>
            <pc:docMk/>
            <pc:sldMk cId="245687023" sldId="273"/>
            <ac:spMk id="36" creationId="{DCF9FBEC-6487-4896-AC89-070548E26C6B}"/>
          </ac:spMkLst>
        </pc:spChg>
        <pc:spChg chg="mod">
          <ac:chgData name="Reynaldo Henrick" userId="e1b72280c4498cd1" providerId="LiveId" clId="{F0B50953-A306-42A9-8B68-ACF6BD3C1C01}" dt="2021-03-05T01:14:30.168" v="1877" actId="20577"/>
          <ac:spMkLst>
            <pc:docMk/>
            <pc:sldMk cId="245687023" sldId="273"/>
            <ac:spMk id="39" creationId="{5B020200-198F-4DE0-B790-7CAF0FE84C08}"/>
          </ac:spMkLst>
        </pc:spChg>
        <pc:spChg chg="add del mod">
          <ac:chgData name="Reynaldo Henrick" userId="e1b72280c4498cd1" providerId="LiveId" clId="{F0B50953-A306-42A9-8B68-ACF6BD3C1C01}" dt="2021-03-05T00:00:16.410" v="1458" actId="478"/>
          <ac:spMkLst>
            <pc:docMk/>
            <pc:sldMk cId="245687023" sldId="273"/>
            <ac:spMk id="40" creationId="{8F6FE9EC-571D-4692-B871-442F9EAB668E}"/>
          </ac:spMkLst>
        </pc:spChg>
        <pc:spChg chg="add del mod">
          <ac:chgData name="Reynaldo Henrick" userId="e1b72280c4498cd1" providerId="LiveId" clId="{F0B50953-A306-42A9-8B68-ACF6BD3C1C01}" dt="2021-03-05T00:00:16.410" v="1458" actId="478"/>
          <ac:spMkLst>
            <pc:docMk/>
            <pc:sldMk cId="245687023" sldId="273"/>
            <ac:spMk id="43" creationId="{35644571-63D8-4C95-81A5-45E483DCEDD0}"/>
          </ac:spMkLst>
        </pc:spChg>
        <pc:spChg chg="add del mod">
          <ac:chgData name="Reynaldo Henrick" userId="e1b72280c4498cd1" providerId="LiveId" clId="{F0B50953-A306-42A9-8B68-ACF6BD3C1C01}" dt="2021-03-05T00:00:16.410" v="1458" actId="478"/>
          <ac:spMkLst>
            <pc:docMk/>
            <pc:sldMk cId="245687023" sldId="273"/>
            <ac:spMk id="44" creationId="{1E5635D8-DE50-4D19-A461-5DB6287E5CA0}"/>
          </ac:spMkLst>
        </pc:spChg>
        <pc:spChg chg="add del mod">
          <ac:chgData name="Reynaldo Henrick" userId="e1b72280c4498cd1" providerId="LiveId" clId="{F0B50953-A306-42A9-8B68-ACF6BD3C1C01}" dt="2021-03-05T00:00:16.410" v="1458" actId="478"/>
          <ac:spMkLst>
            <pc:docMk/>
            <pc:sldMk cId="245687023" sldId="273"/>
            <ac:spMk id="46" creationId="{29A8E506-37AC-44D8-BC12-E4A656A55159}"/>
          </ac:spMkLst>
        </pc:spChg>
        <pc:spChg chg="add del mod">
          <ac:chgData name="Reynaldo Henrick" userId="e1b72280c4498cd1" providerId="LiveId" clId="{F0B50953-A306-42A9-8B68-ACF6BD3C1C01}" dt="2021-03-05T00:00:16.410" v="1458" actId="478"/>
          <ac:spMkLst>
            <pc:docMk/>
            <pc:sldMk cId="245687023" sldId="273"/>
            <ac:spMk id="47" creationId="{33D931A0-C161-43D1-8C96-7F5FB7185444}"/>
          </ac:spMkLst>
        </pc:spChg>
        <pc:spChg chg="add del mod modVis">
          <ac:chgData name="Reynaldo Henrick" userId="e1b72280c4498cd1" providerId="LiveId" clId="{F0B50953-A306-42A9-8B68-ACF6BD3C1C01}" dt="2021-03-04T23:59:37.924" v="1443"/>
          <ac:spMkLst>
            <pc:docMk/>
            <pc:sldMk cId="245687023" sldId="273"/>
            <ac:spMk id="48" creationId="{601F195A-E1FB-4BFE-920D-679C1093635E}"/>
          </ac:spMkLst>
        </pc:spChg>
        <pc:spChg chg="add del mod">
          <ac:chgData name="Reynaldo Henrick" userId="e1b72280c4498cd1" providerId="LiveId" clId="{F0B50953-A306-42A9-8B68-ACF6BD3C1C01}" dt="2021-03-04T23:59:37.924" v="1443"/>
          <ac:spMkLst>
            <pc:docMk/>
            <pc:sldMk cId="245687023" sldId="273"/>
            <ac:spMk id="49" creationId="{5A5B5BA8-9286-4CBC-9C22-0F6CAB3757F0}"/>
          </ac:spMkLst>
        </pc:spChg>
        <pc:spChg chg="add del mod">
          <ac:chgData name="Reynaldo Henrick" userId="e1b72280c4498cd1" providerId="LiveId" clId="{F0B50953-A306-42A9-8B68-ACF6BD3C1C01}" dt="2021-03-04T23:59:37.924" v="1443"/>
          <ac:spMkLst>
            <pc:docMk/>
            <pc:sldMk cId="245687023" sldId="273"/>
            <ac:spMk id="50" creationId="{1A73FC1C-4693-40AA-8E2F-826D52BE20E8}"/>
          </ac:spMkLst>
        </pc:spChg>
        <pc:spChg chg="add del mod">
          <ac:chgData name="Reynaldo Henrick" userId="e1b72280c4498cd1" providerId="LiveId" clId="{F0B50953-A306-42A9-8B68-ACF6BD3C1C01}" dt="2021-03-04T23:59:37.924" v="1443"/>
          <ac:spMkLst>
            <pc:docMk/>
            <pc:sldMk cId="245687023" sldId="273"/>
            <ac:spMk id="53" creationId="{0D619CE6-BCC4-4E17-A610-D9C337A276AA}"/>
          </ac:spMkLst>
        </pc:spChg>
        <pc:spChg chg="del">
          <ac:chgData name="Reynaldo Henrick" userId="e1b72280c4498cd1" providerId="LiveId" clId="{F0B50953-A306-42A9-8B68-ACF6BD3C1C01}" dt="2021-03-04T23:51:45.714" v="1252" actId="478"/>
          <ac:spMkLst>
            <pc:docMk/>
            <pc:sldMk cId="245687023" sldId="273"/>
            <ac:spMk id="54" creationId="{7D093C0E-8A7B-4984-ACCB-AA137A663D43}"/>
          </ac:spMkLst>
        </pc:spChg>
        <pc:spChg chg="add del mod">
          <ac:chgData name="Reynaldo Henrick" userId="e1b72280c4498cd1" providerId="LiveId" clId="{F0B50953-A306-42A9-8B68-ACF6BD3C1C01}" dt="2021-03-04T23:59:37.924" v="1443"/>
          <ac:spMkLst>
            <pc:docMk/>
            <pc:sldMk cId="245687023" sldId="273"/>
            <ac:spMk id="55" creationId="{0A6835BC-F24A-4E47-A574-210D52F8A2D9}"/>
          </ac:spMkLst>
        </pc:spChg>
        <pc:spChg chg="mod">
          <ac:chgData name="Reynaldo Henrick" userId="e1b72280c4498cd1" providerId="LiveId" clId="{F0B50953-A306-42A9-8B68-ACF6BD3C1C01}" dt="2021-03-05T00:06:34.815" v="1687" actId="20577"/>
          <ac:spMkLst>
            <pc:docMk/>
            <pc:sldMk cId="245687023" sldId="273"/>
            <ac:spMk id="57" creationId="{1E977750-15CC-4836-9ACA-0E5F44E951FA}"/>
          </ac:spMkLst>
        </pc:spChg>
        <pc:spChg chg="add mod">
          <ac:chgData name="Reynaldo Henrick" userId="e1b72280c4498cd1" providerId="LiveId" clId="{F0B50953-A306-42A9-8B68-ACF6BD3C1C01}" dt="2021-03-05T00:01:37.155" v="1494"/>
          <ac:spMkLst>
            <pc:docMk/>
            <pc:sldMk cId="245687023" sldId="273"/>
            <ac:spMk id="58" creationId="{0DEA407E-1BAD-456A-9EA1-4E568753CE30}"/>
          </ac:spMkLst>
        </pc:spChg>
        <pc:spChg chg="add mod">
          <ac:chgData name="Reynaldo Henrick" userId="e1b72280c4498cd1" providerId="LiveId" clId="{F0B50953-A306-42A9-8B68-ACF6BD3C1C01}" dt="2021-03-05T00:01:46.854" v="1515" actId="1036"/>
          <ac:spMkLst>
            <pc:docMk/>
            <pc:sldMk cId="245687023" sldId="273"/>
            <ac:spMk id="60" creationId="{FBF22C72-5E00-4718-B482-5DF3C481A6BB}"/>
          </ac:spMkLst>
        </pc:spChg>
        <pc:spChg chg="add mod">
          <ac:chgData name="Reynaldo Henrick" userId="e1b72280c4498cd1" providerId="LiveId" clId="{F0B50953-A306-42A9-8B68-ACF6BD3C1C01}" dt="2021-03-05T00:01:37.155" v="1494"/>
          <ac:spMkLst>
            <pc:docMk/>
            <pc:sldMk cId="245687023" sldId="273"/>
            <ac:spMk id="61" creationId="{C0013136-0603-495A-A0D1-673B7926CEF8}"/>
          </ac:spMkLst>
        </pc:spChg>
        <pc:spChg chg="add mod">
          <ac:chgData name="Reynaldo Henrick" userId="e1b72280c4498cd1" providerId="LiveId" clId="{F0B50953-A306-42A9-8B68-ACF6BD3C1C01}" dt="2021-03-05T00:02:40.455" v="1519" actId="14100"/>
          <ac:spMkLst>
            <pc:docMk/>
            <pc:sldMk cId="245687023" sldId="273"/>
            <ac:spMk id="67" creationId="{9D2973C5-C0DB-4DFA-9D8E-41CFFC98CA6F}"/>
          </ac:spMkLst>
        </pc:spChg>
        <pc:spChg chg="add mod">
          <ac:chgData name="Reynaldo Henrick" userId="e1b72280c4498cd1" providerId="LiveId" clId="{F0B50953-A306-42A9-8B68-ACF6BD3C1C01}" dt="2021-03-05T00:01:37.155" v="1494"/>
          <ac:spMkLst>
            <pc:docMk/>
            <pc:sldMk cId="245687023" sldId="273"/>
            <ac:spMk id="69" creationId="{BE81C766-2ECB-4759-A10C-160D32FFE6B0}"/>
          </ac:spMkLst>
        </pc:spChg>
        <pc:spChg chg="mod">
          <ac:chgData name="Reynaldo Henrick" userId="e1b72280c4498cd1" providerId="LiveId" clId="{F0B50953-A306-42A9-8B68-ACF6BD3C1C01}" dt="2021-03-05T00:18:22.006" v="1854"/>
          <ac:spMkLst>
            <pc:docMk/>
            <pc:sldMk cId="245687023" sldId="273"/>
            <ac:spMk id="76" creationId="{A166B13D-F21A-4440-93A5-22A5FC872E76}"/>
          </ac:spMkLst>
        </pc:spChg>
        <pc:spChg chg="del">
          <ac:chgData name="Reynaldo Henrick" userId="e1b72280c4498cd1" providerId="LiveId" clId="{F0B50953-A306-42A9-8B68-ACF6BD3C1C01}" dt="2021-03-04T23:51:45.714" v="1252" actId="478"/>
          <ac:spMkLst>
            <pc:docMk/>
            <pc:sldMk cId="245687023" sldId="273"/>
            <ac:spMk id="89" creationId="{703794AE-B6DB-47F1-ABEB-342615D446DB}"/>
          </ac:spMkLst>
        </pc:spChg>
        <pc:grpChg chg="del">
          <ac:chgData name="Reynaldo Henrick" userId="e1b72280c4498cd1" providerId="LiveId" clId="{F0B50953-A306-42A9-8B68-ACF6BD3C1C01}" dt="2021-03-04T23:51:45.714" v="1252" actId="478"/>
          <ac:grpSpMkLst>
            <pc:docMk/>
            <pc:sldMk cId="245687023" sldId="273"/>
            <ac:grpSpMk id="29" creationId="{FBFE7C42-B0B5-45CD-863E-FD4140EEA5AF}"/>
          </ac:grpSpMkLst>
        </pc:grpChg>
        <pc:grpChg chg="add mod ord">
          <ac:chgData name="Reynaldo Henrick" userId="e1b72280c4498cd1" providerId="LiveId" clId="{F0B50953-A306-42A9-8B68-ACF6BD3C1C01}" dt="2021-03-05T00:18:39.175" v="1859" actId="13244"/>
          <ac:grpSpMkLst>
            <pc:docMk/>
            <pc:sldMk cId="245687023" sldId="273"/>
            <ac:grpSpMk id="72" creationId="{F282469C-0057-4401-80EA-9CBE71D39ABF}"/>
          </ac:grpSpMkLst>
        </pc:grpChg>
        <pc:graphicFrameChg chg="del">
          <ac:chgData name="Reynaldo Henrick" userId="e1b72280c4498cd1" providerId="LiveId" clId="{F0B50953-A306-42A9-8B68-ACF6BD3C1C01}" dt="2021-03-04T23:51:45.714" v="1252" actId="478"/>
          <ac:graphicFrameMkLst>
            <pc:docMk/>
            <pc:sldMk cId="245687023" sldId="273"/>
            <ac:graphicFrameMk id="4" creationId="{42070596-2B96-4D5A-8DEF-6EA59FB24D9A}"/>
          </ac:graphicFrameMkLst>
        </pc:graphicFrameChg>
        <pc:graphicFrameChg chg="del">
          <ac:chgData name="Reynaldo Henrick" userId="e1b72280c4498cd1" providerId="LiveId" clId="{F0B50953-A306-42A9-8B68-ACF6BD3C1C01}" dt="2021-03-04T23:51:45.714" v="1252" actId="478"/>
          <ac:graphicFrameMkLst>
            <pc:docMk/>
            <pc:sldMk cId="245687023" sldId="273"/>
            <ac:graphicFrameMk id="34" creationId="{D662D56C-62C0-4D93-AF45-8119148527BB}"/>
          </ac:graphicFrameMkLst>
        </pc:graphicFrameChg>
        <pc:graphicFrameChg chg="del">
          <ac:chgData name="Reynaldo Henrick" userId="e1b72280c4498cd1" providerId="LiveId" clId="{F0B50953-A306-42A9-8B68-ACF6BD3C1C01}" dt="2021-03-04T23:51:45.714" v="1252" actId="478"/>
          <ac:graphicFrameMkLst>
            <pc:docMk/>
            <pc:sldMk cId="245687023" sldId="273"/>
            <ac:graphicFrameMk id="37" creationId="{127E50C5-B662-457C-A39F-D00D690372E5}"/>
          </ac:graphicFrameMkLst>
        </pc:graphicFrameChg>
        <pc:graphicFrameChg chg="add del">
          <ac:chgData name="Reynaldo Henrick" userId="e1b72280c4498cd1" providerId="LiveId" clId="{F0B50953-A306-42A9-8B68-ACF6BD3C1C01}" dt="2021-03-04T23:51:45.714" v="1252" actId="478"/>
          <ac:graphicFrameMkLst>
            <pc:docMk/>
            <pc:sldMk cId="245687023" sldId="273"/>
            <ac:graphicFrameMk id="38" creationId="{B1DCCFAF-9630-4EBC-965A-60DA29C5E6F1}"/>
          </ac:graphicFrameMkLst>
        </pc:graphicFrameChg>
        <pc:graphicFrameChg chg="add del mod">
          <ac:chgData name="Reynaldo Henrick" userId="e1b72280c4498cd1" providerId="LiveId" clId="{F0B50953-A306-42A9-8B68-ACF6BD3C1C01}" dt="2021-03-05T00:00:16.410" v="1458" actId="478"/>
          <ac:graphicFrameMkLst>
            <pc:docMk/>
            <pc:sldMk cId="245687023" sldId="273"/>
            <ac:graphicFrameMk id="41" creationId="{5E88699B-8352-4B69-9757-CA48E7A2C093}"/>
          </ac:graphicFrameMkLst>
        </pc:graphicFrameChg>
        <pc:graphicFrameChg chg="add del mod">
          <ac:chgData name="Reynaldo Henrick" userId="e1b72280c4498cd1" providerId="LiveId" clId="{F0B50953-A306-42A9-8B68-ACF6BD3C1C01}" dt="2021-03-05T00:00:16.410" v="1458" actId="478"/>
          <ac:graphicFrameMkLst>
            <pc:docMk/>
            <pc:sldMk cId="245687023" sldId="273"/>
            <ac:graphicFrameMk id="42" creationId="{3956EDA3-A498-4CE1-824A-8A8D78D983BE}"/>
          </ac:graphicFrameMkLst>
        </pc:graphicFrameChg>
        <pc:graphicFrameChg chg="add del mod">
          <ac:chgData name="Reynaldo Henrick" userId="e1b72280c4498cd1" providerId="LiveId" clId="{F0B50953-A306-42A9-8B68-ACF6BD3C1C01}" dt="2021-03-04T23:59:37.924" v="1443"/>
          <ac:graphicFrameMkLst>
            <pc:docMk/>
            <pc:sldMk cId="245687023" sldId="273"/>
            <ac:graphicFrameMk id="51" creationId="{727D2A7F-13A7-4EB0-8BF9-E540A7DC7CE2}"/>
          </ac:graphicFrameMkLst>
        </pc:graphicFrameChg>
        <pc:graphicFrameChg chg="add del mod">
          <ac:chgData name="Reynaldo Henrick" userId="e1b72280c4498cd1" providerId="LiveId" clId="{F0B50953-A306-42A9-8B68-ACF6BD3C1C01}" dt="2021-03-04T23:59:37.924" v="1443"/>
          <ac:graphicFrameMkLst>
            <pc:docMk/>
            <pc:sldMk cId="245687023" sldId="273"/>
            <ac:graphicFrameMk id="52" creationId="{479B97BB-445D-4EAA-85D3-A16D747CD92B}"/>
          </ac:graphicFrameMkLst>
        </pc:graphicFrameChg>
        <pc:graphicFrameChg chg="add mod modGraphic">
          <ac:chgData name="Reynaldo Henrick" userId="e1b72280c4498cd1" providerId="LiveId" clId="{F0B50953-A306-42A9-8B68-ACF6BD3C1C01}" dt="2021-03-05T00:03:39.465" v="1526" actId="207"/>
          <ac:graphicFrameMkLst>
            <pc:docMk/>
            <pc:sldMk cId="245687023" sldId="273"/>
            <ac:graphicFrameMk id="65" creationId="{525C60D7-D454-4D91-9D08-B661BAB68D49}"/>
          </ac:graphicFrameMkLst>
        </pc:graphicFrameChg>
        <pc:graphicFrameChg chg="add mod">
          <ac:chgData name="Reynaldo Henrick" userId="e1b72280c4498cd1" providerId="LiveId" clId="{F0B50953-A306-42A9-8B68-ACF6BD3C1C01}" dt="2021-03-05T00:01:37.155" v="1494"/>
          <ac:graphicFrameMkLst>
            <pc:docMk/>
            <pc:sldMk cId="245687023" sldId="273"/>
            <ac:graphicFrameMk id="66" creationId="{0935AA0E-3905-4F30-AAD5-F08DA276641F}"/>
          </ac:graphicFrameMkLst>
        </pc:graphicFrameChg>
        <pc:picChg chg="add del mod">
          <ac:chgData name="Reynaldo Henrick" userId="e1b72280c4498cd1" providerId="LiveId" clId="{F0B50953-A306-42A9-8B68-ACF6BD3C1C01}" dt="2021-03-05T00:00:16.410" v="1458" actId="478"/>
          <ac:picMkLst>
            <pc:docMk/>
            <pc:sldMk cId="245687023" sldId="273"/>
            <ac:picMk id="45" creationId="{49679F8E-C4B9-473B-B3A3-F4F01969A48D}"/>
          </ac:picMkLst>
        </pc:picChg>
        <pc:picChg chg="add del mod">
          <ac:chgData name="Reynaldo Henrick" userId="e1b72280c4498cd1" providerId="LiveId" clId="{F0B50953-A306-42A9-8B68-ACF6BD3C1C01}" dt="2021-03-04T23:59:37.924" v="1443"/>
          <ac:picMkLst>
            <pc:docMk/>
            <pc:sldMk cId="245687023" sldId="273"/>
            <ac:picMk id="56" creationId="{F31CEF6C-88D4-4B46-9B17-986E6DC523B7}"/>
          </ac:picMkLst>
        </pc:picChg>
        <pc:picChg chg="add mod">
          <ac:chgData name="Reynaldo Henrick" userId="e1b72280c4498cd1" providerId="LiveId" clId="{F0B50953-A306-42A9-8B68-ACF6BD3C1C01}" dt="2021-03-05T00:01:37.155" v="1494"/>
          <ac:picMkLst>
            <pc:docMk/>
            <pc:sldMk cId="245687023" sldId="273"/>
            <ac:picMk id="71" creationId="{4391D64F-29D9-40CA-9081-A1322400C9ED}"/>
          </ac:picMkLst>
        </pc:picChg>
        <pc:picChg chg="del">
          <ac:chgData name="Reynaldo Henrick" userId="e1b72280c4498cd1" providerId="LiveId" clId="{F0B50953-A306-42A9-8B68-ACF6BD3C1C01}" dt="2021-03-05T00:18:15.106" v="1852" actId="478"/>
          <ac:picMkLst>
            <pc:docMk/>
            <pc:sldMk cId="245687023" sldId="273"/>
            <ac:picMk id="73" creationId="{1DDE96A9-4B53-4048-8F4D-408555A6CBB0}"/>
          </ac:picMkLst>
        </pc:picChg>
        <pc:picChg chg="mod">
          <ac:chgData name="Reynaldo Henrick" userId="e1b72280c4498cd1" providerId="LiveId" clId="{F0B50953-A306-42A9-8B68-ACF6BD3C1C01}" dt="2021-03-05T00:18:22.006" v="1854"/>
          <ac:picMkLst>
            <pc:docMk/>
            <pc:sldMk cId="245687023" sldId="273"/>
            <ac:picMk id="74" creationId="{7117058C-6DC6-44F5-9D7A-29615B711407}"/>
          </ac:picMkLst>
        </pc:picChg>
      </pc:sldChg>
      <pc:sldChg chg="addSp delSp modSp mod setBg">
        <pc:chgData name="Reynaldo Henrick" userId="e1b72280c4498cd1" providerId="LiveId" clId="{F0B50953-A306-42A9-8B68-ACF6BD3C1C01}" dt="2021-03-05T00:19:55.356" v="1863" actId="13244"/>
        <pc:sldMkLst>
          <pc:docMk/>
          <pc:sldMk cId="1044802449" sldId="274"/>
        </pc:sldMkLst>
        <pc:spChg chg="mod">
          <ac:chgData name="Reynaldo Henrick" userId="e1b72280c4498cd1" providerId="LiveId" clId="{F0B50953-A306-42A9-8B68-ACF6BD3C1C01}" dt="2021-03-04T22:19:24.117" v="426" actId="2711"/>
          <ac:spMkLst>
            <pc:docMk/>
            <pc:sldMk cId="1044802449" sldId="274"/>
            <ac:spMk id="6" creationId="{80283675-8F57-4D18-96B1-2132CDE12D01}"/>
          </ac:spMkLst>
        </pc:spChg>
        <pc:spChg chg="mod topLvl">
          <ac:chgData name="Reynaldo Henrick" userId="e1b72280c4498cd1" providerId="LiveId" clId="{F0B50953-A306-42A9-8B68-ACF6BD3C1C01}" dt="2021-03-04T22:26:09.360" v="574" actId="164"/>
          <ac:spMkLst>
            <pc:docMk/>
            <pc:sldMk cId="1044802449" sldId="274"/>
            <ac:spMk id="12" creationId="{B9491822-824E-40AD-B47F-E1E6431BBD46}"/>
          </ac:spMkLst>
        </pc:spChg>
        <pc:spChg chg="mod">
          <ac:chgData name="Reynaldo Henrick" userId="e1b72280c4498cd1" providerId="LiveId" clId="{F0B50953-A306-42A9-8B68-ACF6BD3C1C01}" dt="2021-03-04T22:19:24.117" v="426" actId="2711"/>
          <ac:spMkLst>
            <pc:docMk/>
            <pc:sldMk cId="1044802449" sldId="274"/>
            <ac:spMk id="15" creationId="{E9CBB431-382D-4F4F-B62A-A83069B74B88}"/>
          </ac:spMkLst>
        </pc:spChg>
        <pc:spChg chg="mod">
          <ac:chgData name="Reynaldo Henrick" userId="e1b72280c4498cd1" providerId="LiveId" clId="{F0B50953-A306-42A9-8B68-ACF6BD3C1C01}" dt="2021-03-05T00:00:36.674" v="1459" actId="207"/>
          <ac:spMkLst>
            <pc:docMk/>
            <pc:sldMk cId="1044802449" sldId="274"/>
            <ac:spMk id="17" creationId="{690355D7-2AA9-4D89-A412-270302CB24A9}"/>
          </ac:spMkLst>
        </pc:spChg>
        <pc:spChg chg="mod">
          <ac:chgData name="Reynaldo Henrick" userId="e1b72280c4498cd1" providerId="LiveId" clId="{F0B50953-A306-42A9-8B68-ACF6BD3C1C01}" dt="2021-03-04T22:19:24.117" v="426" actId="2711"/>
          <ac:spMkLst>
            <pc:docMk/>
            <pc:sldMk cId="1044802449" sldId="274"/>
            <ac:spMk id="19" creationId="{C36BEA1E-E2D1-41D8-9865-BDD6ACEB51D0}"/>
          </ac:spMkLst>
        </pc:spChg>
        <pc:spChg chg="mod">
          <ac:chgData name="Reynaldo Henrick" userId="e1b72280c4498cd1" providerId="LiveId" clId="{F0B50953-A306-42A9-8B68-ACF6BD3C1C01}" dt="2021-03-05T00:02:21.255" v="1517" actId="14100"/>
          <ac:spMkLst>
            <pc:docMk/>
            <pc:sldMk cId="1044802449" sldId="274"/>
            <ac:spMk id="23" creationId="{DA7F53FD-82AA-416A-A7C0-7A3FF527D9D4}"/>
          </ac:spMkLst>
        </pc:spChg>
        <pc:spChg chg="mod ord">
          <ac:chgData name="Reynaldo Henrick" userId="e1b72280c4498cd1" providerId="LiveId" clId="{F0B50953-A306-42A9-8B68-ACF6BD3C1C01}" dt="2021-03-04T22:36:22.543" v="772" actId="403"/>
          <ac:spMkLst>
            <pc:docMk/>
            <pc:sldMk cId="1044802449" sldId="274"/>
            <ac:spMk id="27" creationId="{AA52F226-591F-48B1-B348-8F9206A78C24}"/>
          </ac:spMkLst>
        </pc:spChg>
        <pc:spChg chg="mod">
          <ac:chgData name="Reynaldo Henrick" userId="e1b72280c4498cd1" providerId="LiveId" clId="{F0B50953-A306-42A9-8B68-ACF6BD3C1C01}" dt="2021-03-04T21:50:06.448" v="10" actId="1076"/>
          <ac:spMkLst>
            <pc:docMk/>
            <pc:sldMk cId="1044802449" sldId="274"/>
            <ac:spMk id="28" creationId="{7241C546-588C-4998-8980-2573546B7F00}"/>
          </ac:spMkLst>
        </pc:spChg>
        <pc:spChg chg="mod">
          <ac:chgData name="Reynaldo Henrick" userId="e1b72280c4498cd1" providerId="LiveId" clId="{F0B50953-A306-42A9-8B68-ACF6BD3C1C01}" dt="2021-03-04T22:20:36.163" v="431" actId="14100"/>
          <ac:spMkLst>
            <pc:docMk/>
            <pc:sldMk cId="1044802449" sldId="274"/>
            <ac:spMk id="32" creationId="{E9A5B14F-C873-4343-A490-E8A3A721C3D9}"/>
          </ac:spMkLst>
        </pc:spChg>
        <pc:spChg chg="del">
          <ac:chgData name="Reynaldo Henrick" userId="e1b72280c4498cd1" providerId="LiveId" clId="{F0B50953-A306-42A9-8B68-ACF6BD3C1C01}" dt="2021-03-04T21:54:36.269" v="101" actId="478"/>
          <ac:spMkLst>
            <pc:docMk/>
            <pc:sldMk cId="1044802449" sldId="274"/>
            <ac:spMk id="35" creationId="{397D6DE5-70DE-4EF9-B486-DEF8175B06AB}"/>
          </ac:spMkLst>
        </pc:spChg>
        <pc:spChg chg="del">
          <ac:chgData name="Reynaldo Henrick" userId="e1b72280c4498cd1" providerId="LiveId" clId="{F0B50953-A306-42A9-8B68-ACF6BD3C1C01}" dt="2021-03-04T21:49:34.902" v="6" actId="478"/>
          <ac:spMkLst>
            <pc:docMk/>
            <pc:sldMk cId="1044802449" sldId="274"/>
            <ac:spMk id="36" creationId="{DCF9FBEC-6487-4896-AC89-070548E26C6B}"/>
          </ac:spMkLst>
        </pc:spChg>
        <pc:spChg chg="add del mod">
          <ac:chgData name="Reynaldo Henrick" userId="e1b72280c4498cd1" providerId="LiveId" clId="{F0B50953-A306-42A9-8B68-ACF6BD3C1C01}" dt="2021-03-04T22:29:18.421" v="644"/>
          <ac:spMkLst>
            <pc:docMk/>
            <pc:sldMk cId="1044802449" sldId="274"/>
            <ac:spMk id="40" creationId="{95484D1C-8677-4AA1-9E24-A4BF47BBB34C}"/>
          </ac:spMkLst>
        </pc:spChg>
        <pc:spChg chg="add mod ord modVis">
          <ac:chgData name="Reynaldo Henrick" userId="e1b72280c4498cd1" providerId="LiveId" clId="{F0B50953-A306-42A9-8B68-ACF6BD3C1C01}" dt="2021-03-05T00:01:03.371" v="1469" actId="171"/>
          <ac:spMkLst>
            <pc:docMk/>
            <pc:sldMk cId="1044802449" sldId="274"/>
            <ac:spMk id="41" creationId="{4AFC0985-21B5-4EF0-AA20-DCD4BB244F8D}"/>
          </ac:spMkLst>
        </pc:spChg>
        <pc:spChg chg="add mod ord modVis">
          <ac:chgData name="Reynaldo Henrick" userId="e1b72280c4498cd1" providerId="LiveId" clId="{F0B50953-A306-42A9-8B68-ACF6BD3C1C01}" dt="2021-03-05T00:01:03.371" v="1469" actId="171"/>
          <ac:spMkLst>
            <pc:docMk/>
            <pc:sldMk cId="1044802449" sldId="274"/>
            <ac:spMk id="42" creationId="{7E770B1D-EE18-44CF-B50B-C38D7F00B82C}"/>
          </ac:spMkLst>
        </pc:spChg>
        <pc:spChg chg="mod">
          <ac:chgData name="Reynaldo Henrick" userId="e1b72280c4498cd1" providerId="LiveId" clId="{F0B50953-A306-42A9-8B68-ACF6BD3C1C01}" dt="2021-03-05T00:19:52.923" v="1862"/>
          <ac:spMkLst>
            <pc:docMk/>
            <pc:sldMk cId="1044802449" sldId="274"/>
            <ac:spMk id="45" creationId="{B6CF3AD0-5812-4176-9057-63CEA4815D4F}"/>
          </ac:spMkLst>
        </pc:spChg>
        <pc:spChg chg="del">
          <ac:chgData name="Reynaldo Henrick" userId="e1b72280c4498cd1" providerId="LiveId" clId="{F0B50953-A306-42A9-8B68-ACF6BD3C1C01}" dt="2021-03-04T21:55:03.739" v="108" actId="478"/>
          <ac:spMkLst>
            <pc:docMk/>
            <pc:sldMk cId="1044802449" sldId="274"/>
            <ac:spMk id="54" creationId="{A5CE5BF1-A0A7-4A19-B43A-D8F13708D16D}"/>
          </ac:spMkLst>
        </pc:spChg>
        <pc:spChg chg="del">
          <ac:chgData name="Reynaldo Henrick" userId="e1b72280c4498cd1" providerId="LiveId" clId="{F0B50953-A306-42A9-8B68-ACF6BD3C1C01}" dt="2021-03-04T21:55:02.361" v="107" actId="478"/>
          <ac:spMkLst>
            <pc:docMk/>
            <pc:sldMk cId="1044802449" sldId="274"/>
            <ac:spMk id="57" creationId="{BC559F90-1430-4E45-9FBE-5574887D194E}"/>
          </ac:spMkLst>
        </pc:spChg>
        <pc:spChg chg="mod">
          <ac:chgData name="Reynaldo Henrick" userId="e1b72280c4498cd1" providerId="LiveId" clId="{F0B50953-A306-42A9-8B68-ACF6BD3C1C01}" dt="2021-03-04T22:19:24.117" v="426" actId="2711"/>
          <ac:spMkLst>
            <pc:docMk/>
            <pc:sldMk cId="1044802449" sldId="274"/>
            <ac:spMk id="70" creationId="{BE6AC374-47AC-4F71-80C6-B849590EDB73}"/>
          </ac:spMkLst>
        </pc:spChg>
        <pc:spChg chg="mod ord">
          <ac:chgData name="Reynaldo Henrick" userId="e1b72280c4498cd1" providerId="LiveId" clId="{F0B50953-A306-42A9-8B68-ACF6BD3C1C01}" dt="2021-03-05T00:06:20.843" v="1683" actId="20577"/>
          <ac:spMkLst>
            <pc:docMk/>
            <pc:sldMk cId="1044802449" sldId="274"/>
            <ac:spMk id="105" creationId="{E863ACC9-0E50-43E9-8C10-31B9EB3F3810}"/>
          </ac:spMkLst>
        </pc:spChg>
        <pc:grpChg chg="add del mod ord">
          <ac:chgData name="Reynaldo Henrick" userId="e1b72280c4498cd1" providerId="LiveId" clId="{F0B50953-A306-42A9-8B68-ACF6BD3C1C01}" dt="2021-03-04T22:25:38.048" v="569" actId="165"/>
          <ac:grpSpMkLst>
            <pc:docMk/>
            <pc:sldMk cId="1044802449" sldId="274"/>
            <ac:grpSpMk id="13" creationId="{296C0DB2-BDD1-44DF-AAB1-5C3AF1888DA7}"/>
          </ac:grpSpMkLst>
        </pc:grpChg>
        <pc:grpChg chg="add del mod">
          <ac:chgData name="Reynaldo Henrick" userId="e1b72280c4498cd1" providerId="LiveId" clId="{F0B50953-A306-42A9-8B68-ACF6BD3C1C01}" dt="2021-03-05T00:19:52.025" v="1861" actId="478"/>
          <ac:grpSpMkLst>
            <pc:docMk/>
            <pc:sldMk cId="1044802449" sldId="274"/>
            <ac:grpSpMk id="16" creationId="{947BF9DD-C482-41DF-B72D-5B0CEA8F1396}"/>
          </ac:grpSpMkLst>
        </pc:grpChg>
        <pc:grpChg chg="del">
          <ac:chgData name="Reynaldo Henrick" userId="e1b72280c4498cd1" providerId="LiveId" clId="{F0B50953-A306-42A9-8B68-ACF6BD3C1C01}" dt="2021-03-04T21:56:44.381" v="142" actId="478"/>
          <ac:grpSpMkLst>
            <pc:docMk/>
            <pc:sldMk cId="1044802449" sldId="274"/>
            <ac:grpSpMk id="29" creationId="{FBFE7C42-B0B5-45CD-863E-FD4140EEA5AF}"/>
          </ac:grpSpMkLst>
        </pc:grpChg>
        <pc:grpChg chg="add mod ord">
          <ac:chgData name="Reynaldo Henrick" userId="e1b72280c4498cd1" providerId="LiveId" clId="{F0B50953-A306-42A9-8B68-ACF6BD3C1C01}" dt="2021-03-05T00:19:55.356" v="1863" actId="13244"/>
          <ac:grpSpMkLst>
            <pc:docMk/>
            <pc:sldMk cId="1044802449" sldId="274"/>
            <ac:grpSpMk id="43" creationId="{99E4F59C-B3C8-46BA-A6F5-D77D517A81D5}"/>
          </ac:grpSpMkLst>
        </pc:grpChg>
        <pc:graphicFrameChg chg="mod modGraphic">
          <ac:chgData name="Reynaldo Henrick" userId="e1b72280c4498cd1" providerId="LiveId" clId="{F0B50953-A306-42A9-8B68-ACF6BD3C1C01}" dt="2021-03-04T22:34:28.471" v="726" actId="2084"/>
          <ac:graphicFrameMkLst>
            <pc:docMk/>
            <pc:sldMk cId="1044802449" sldId="274"/>
            <ac:graphicFrameMk id="4" creationId="{42070596-2B96-4D5A-8DEF-6EA59FB24D9A}"/>
          </ac:graphicFrameMkLst>
        </pc:graphicFrameChg>
        <pc:graphicFrameChg chg="mod modGraphic">
          <ac:chgData name="Reynaldo Henrick" userId="e1b72280c4498cd1" providerId="LiveId" clId="{F0B50953-A306-42A9-8B68-ACF6BD3C1C01}" dt="2021-03-04T22:37:26.271" v="777" actId="552"/>
          <ac:graphicFrameMkLst>
            <pc:docMk/>
            <pc:sldMk cId="1044802449" sldId="274"/>
            <ac:graphicFrameMk id="34" creationId="{D662D56C-62C0-4D93-AF45-8119148527BB}"/>
          </ac:graphicFrameMkLst>
        </pc:graphicFrameChg>
        <pc:graphicFrameChg chg="del modGraphic">
          <ac:chgData name="Reynaldo Henrick" userId="e1b72280c4498cd1" providerId="LiveId" clId="{F0B50953-A306-42A9-8B68-ACF6BD3C1C01}" dt="2021-03-04T21:49:29.348" v="5" actId="478"/>
          <ac:graphicFrameMkLst>
            <pc:docMk/>
            <pc:sldMk cId="1044802449" sldId="274"/>
            <ac:graphicFrameMk id="37" creationId="{127E50C5-B662-457C-A39F-D00D690372E5}"/>
          </ac:graphicFrameMkLst>
        </pc:graphicFrameChg>
        <pc:graphicFrameChg chg="del">
          <ac:chgData name="Reynaldo Henrick" userId="e1b72280c4498cd1" providerId="LiveId" clId="{F0B50953-A306-42A9-8B68-ACF6BD3C1C01}" dt="2021-03-04T21:49:27.517" v="3" actId="478"/>
          <ac:graphicFrameMkLst>
            <pc:docMk/>
            <pc:sldMk cId="1044802449" sldId="274"/>
            <ac:graphicFrameMk id="38" creationId="{B1DCCFAF-9630-4EBC-965A-60DA29C5E6F1}"/>
          </ac:graphicFrameMkLst>
        </pc:graphicFrameChg>
        <pc:picChg chg="add del mod">
          <ac:chgData name="Reynaldo Henrick" userId="e1b72280c4498cd1" providerId="LiveId" clId="{F0B50953-A306-42A9-8B68-ACF6BD3C1C01}" dt="2021-03-04T22:26:55.232" v="580" actId="478"/>
          <ac:picMkLst>
            <pc:docMk/>
            <pc:sldMk cId="1044802449" sldId="274"/>
            <ac:picMk id="3" creationId="{A8513DC6-0080-4E38-B1C8-4ADD146215B6}"/>
          </ac:picMkLst>
        </pc:picChg>
        <pc:picChg chg="mod">
          <ac:chgData name="Reynaldo Henrick" userId="e1b72280c4498cd1" providerId="LiveId" clId="{F0B50953-A306-42A9-8B68-ACF6BD3C1C01}" dt="2021-03-05T00:17:34.746" v="1851"/>
          <ac:picMkLst>
            <pc:docMk/>
            <pc:sldMk cId="1044802449" sldId="274"/>
            <ac:picMk id="5" creationId="{5DFAC265-54C2-44ED-AADA-9E53D8765998}"/>
          </ac:picMkLst>
        </pc:picChg>
        <pc:picChg chg="add mod ord topLvl modCrop">
          <ac:chgData name="Reynaldo Henrick" userId="e1b72280c4498cd1" providerId="LiveId" clId="{F0B50953-A306-42A9-8B68-ACF6BD3C1C01}" dt="2021-03-04T22:26:17.523" v="577" actId="14100"/>
          <ac:picMkLst>
            <pc:docMk/>
            <pc:sldMk cId="1044802449" sldId="274"/>
            <ac:picMk id="10" creationId="{95B4442C-2F5A-4383-AF1B-93CF31D8046E}"/>
          </ac:picMkLst>
        </pc:picChg>
        <pc:picChg chg="add mod">
          <ac:chgData name="Reynaldo Henrick" userId="e1b72280c4498cd1" providerId="LiveId" clId="{F0B50953-A306-42A9-8B68-ACF6BD3C1C01}" dt="2021-03-04T21:59:47.606" v="232" actId="1076"/>
          <ac:picMkLst>
            <pc:docMk/>
            <pc:sldMk cId="1044802449" sldId="274"/>
            <ac:picMk id="39" creationId="{E9DB069B-D828-44CE-BC19-CD858CA239DB}"/>
          </ac:picMkLst>
        </pc:picChg>
        <pc:picChg chg="mod">
          <ac:chgData name="Reynaldo Henrick" userId="e1b72280c4498cd1" providerId="LiveId" clId="{F0B50953-A306-42A9-8B68-ACF6BD3C1C01}" dt="2021-03-05T00:19:52.923" v="1862"/>
          <ac:picMkLst>
            <pc:docMk/>
            <pc:sldMk cId="1044802449" sldId="274"/>
            <ac:picMk id="44" creationId="{05CDA771-11AE-4EE0-9C0B-D379076D7CA1}"/>
          </ac:picMkLst>
        </pc:picChg>
        <pc:picChg chg="add del mod">
          <ac:chgData name="Reynaldo Henrick" userId="e1b72280c4498cd1" providerId="LiveId" clId="{F0B50953-A306-42A9-8B68-ACF6BD3C1C01}" dt="2021-03-04T22:21:05.002" v="437" actId="478"/>
          <ac:picMkLst>
            <pc:docMk/>
            <pc:sldMk cId="1044802449" sldId="274"/>
            <ac:picMk id="73" creationId="{1DDE96A9-4B53-4048-8F4D-408555A6CBB0}"/>
          </ac:picMkLst>
        </pc:picChg>
      </pc:sldChg>
      <pc:sldChg chg="del">
        <pc:chgData name="Reynaldo Henrick" userId="e1b72280c4498cd1" providerId="LiveId" clId="{F0B50953-A306-42A9-8B68-ACF6BD3C1C01}" dt="2021-03-04T21:47:34.363" v="0" actId="47"/>
        <pc:sldMkLst>
          <pc:docMk/>
          <pc:sldMk cId="2264408137" sldId="275"/>
        </pc:sldMkLst>
      </pc:sldChg>
      <pc:sldChg chg="addSp delSp modSp mod setBg">
        <pc:chgData name="Reynaldo Henrick" userId="e1b72280c4498cd1" providerId="LiveId" clId="{F0B50953-A306-42A9-8B68-ACF6BD3C1C01}" dt="2021-03-05T00:16:38.785" v="1840" actId="207"/>
        <pc:sldMkLst>
          <pc:docMk/>
          <pc:sldMk cId="1648243740" sldId="277"/>
        </pc:sldMkLst>
        <pc:spChg chg="mod">
          <ac:chgData name="Reynaldo Henrick" userId="e1b72280c4498cd1" providerId="LiveId" clId="{F0B50953-A306-42A9-8B68-ACF6BD3C1C01}" dt="2021-03-05T00:05:49.765" v="1676" actId="207"/>
          <ac:spMkLst>
            <pc:docMk/>
            <pc:sldMk cId="1648243740" sldId="277"/>
            <ac:spMk id="2" creationId="{280B0AA0-F43E-4825-9CEB-2D29A659D50A}"/>
          </ac:spMkLst>
        </pc:spChg>
        <pc:spChg chg="mod">
          <ac:chgData name="Reynaldo Henrick" userId="e1b72280c4498cd1" providerId="LiveId" clId="{F0B50953-A306-42A9-8B68-ACF6BD3C1C01}" dt="2021-03-05T00:16:38.785" v="1840" actId="207"/>
          <ac:spMkLst>
            <pc:docMk/>
            <pc:sldMk cId="1648243740" sldId="277"/>
            <ac:spMk id="28" creationId="{7241C546-588C-4998-8980-2573546B7F00}"/>
          </ac:spMkLst>
        </pc:spChg>
        <pc:spChg chg="mod">
          <ac:chgData name="Reynaldo Henrick" userId="e1b72280c4498cd1" providerId="LiveId" clId="{F0B50953-A306-42A9-8B68-ACF6BD3C1C01}" dt="2021-03-04T23:53:26.794" v="1268" actId="207"/>
          <ac:spMkLst>
            <pc:docMk/>
            <pc:sldMk cId="1648243740" sldId="277"/>
            <ac:spMk id="33" creationId="{B5B32C53-BED5-412B-B385-9C4CE010BE8A}"/>
          </ac:spMkLst>
        </pc:spChg>
        <pc:spChg chg="mod">
          <ac:chgData name="Reynaldo Henrick" userId="e1b72280c4498cd1" providerId="LiveId" clId="{F0B50953-A306-42A9-8B68-ACF6BD3C1C01}" dt="2021-03-05T00:14:20.346" v="1812" actId="207"/>
          <ac:spMkLst>
            <pc:docMk/>
            <pc:sldMk cId="1648243740" sldId="277"/>
            <ac:spMk id="55" creationId="{97EDAC2C-8832-408F-95A2-04ADB2F61CBA}"/>
          </ac:spMkLst>
        </pc:spChg>
        <pc:spChg chg="del mod">
          <ac:chgData name="Reynaldo Henrick" userId="e1b72280c4498cd1" providerId="LiveId" clId="{F0B50953-A306-42A9-8B68-ACF6BD3C1C01}" dt="2021-03-05T00:06:39.835" v="1688" actId="478"/>
          <ac:spMkLst>
            <pc:docMk/>
            <pc:sldMk cId="1648243740" sldId="277"/>
            <ac:spMk id="57" creationId="{1E977750-15CC-4836-9ACA-0E5F44E951FA}"/>
          </ac:spMkLst>
        </pc:spChg>
        <pc:spChg chg="mod">
          <ac:chgData name="Reynaldo Henrick" userId="e1b72280c4498cd1" providerId="LiveId" clId="{F0B50953-A306-42A9-8B68-ACF6BD3C1C01}" dt="2021-03-04T23:54:26.253" v="1281" actId="207"/>
          <ac:spMkLst>
            <pc:docMk/>
            <pc:sldMk cId="1648243740" sldId="277"/>
            <ac:spMk id="60" creationId="{4E639D89-AFCD-4F7D-99DD-7D9514568441}"/>
          </ac:spMkLst>
        </pc:spChg>
        <pc:spChg chg="mod">
          <ac:chgData name="Reynaldo Henrick" userId="e1b72280c4498cd1" providerId="LiveId" clId="{F0B50953-A306-42A9-8B68-ACF6BD3C1C01}" dt="2021-03-04T23:54:53.350" v="1282" actId="14100"/>
          <ac:spMkLst>
            <pc:docMk/>
            <pc:sldMk cId="1648243740" sldId="277"/>
            <ac:spMk id="75" creationId="{25140756-C4CE-4EC2-9B77-6C0A617D5164}"/>
          </ac:spMkLst>
        </pc:spChg>
        <pc:grpChg chg="del">
          <ac:chgData name="Reynaldo Henrick" userId="e1b72280c4498cd1" providerId="LiveId" clId="{F0B50953-A306-42A9-8B68-ACF6BD3C1C01}" dt="2021-03-05T00:04:13.535" v="1527" actId="478"/>
          <ac:grpSpMkLst>
            <pc:docMk/>
            <pc:sldMk cId="1648243740" sldId="277"/>
            <ac:grpSpMk id="56" creationId="{16F5688A-3094-4D6C-A6BF-0098C7B8CC38}"/>
          </ac:grpSpMkLst>
        </pc:grpChg>
        <pc:picChg chg="add del mod">
          <ac:chgData name="Reynaldo Henrick" userId="e1b72280c4498cd1" providerId="LiveId" clId="{F0B50953-A306-42A9-8B68-ACF6BD3C1C01}" dt="2021-03-05T00:15:01.615" v="1823" actId="478"/>
          <ac:picMkLst>
            <pc:docMk/>
            <pc:sldMk cId="1648243740" sldId="277"/>
            <ac:picMk id="12" creationId="{70EB6577-043B-4170-ACE1-8A62B571CBC8}"/>
          </ac:picMkLst>
        </pc:picChg>
        <pc:picChg chg="add mod">
          <ac:chgData name="Reynaldo Henrick" userId="e1b72280c4498cd1" providerId="LiveId" clId="{F0B50953-A306-42A9-8B68-ACF6BD3C1C01}" dt="2021-03-05T00:14:59.496" v="1822" actId="1076"/>
          <ac:picMkLst>
            <pc:docMk/>
            <pc:sldMk cId="1648243740" sldId="277"/>
            <ac:picMk id="13" creationId="{08955773-5BEA-4A9C-A2B2-E9AE8451EF16}"/>
          </ac:picMkLst>
        </pc:picChg>
      </pc:sldChg>
      <pc:sldChg chg="delSp modSp add del mod">
        <pc:chgData name="Reynaldo Henrick" userId="e1b72280c4498cd1" providerId="LiveId" clId="{F0B50953-A306-42A9-8B68-ACF6BD3C1C01}" dt="2021-03-04T23:20:59.777" v="911" actId="47"/>
        <pc:sldMkLst>
          <pc:docMk/>
          <pc:sldMk cId="4088266427" sldId="278"/>
        </pc:sldMkLst>
        <pc:spChg chg="mod modVis">
          <ac:chgData name="Reynaldo Henrick" userId="e1b72280c4498cd1" providerId="LiveId" clId="{F0B50953-A306-42A9-8B68-ACF6BD3C1C01}" dt="2021-03-04T23:19:34.734" v="894" actId="14429"/>
          <ac:spMkLst>
            <pc:docMk/>
            <pc:sldMk cId="4088266427" sldId="278"/>
            <ac:spMk id="2" creationId="{FC8320AF-5383-477F-8557-A8E4106C0E7C}"/>
          </ac:spMkLst>
        </pc:spChg>
        <pc:spChg chg="mod">
          <ac:chgData name="Reynaldo Henrick" userId="e1b72280c4498cd1" providerId="LiveId" clId="{F0B50953-A306-42A9-8B68-ACF6BD3C1C01}" dt="2021-03-04T23:20:50.960" v="909" actId="14100"/>
          <ac:spMkLst>
            <pc:docMk/>
            <pc:sldMk cId="4088266427" sldId="278"/>
            <ac:spMk id="30" creationId="{9375744E-F966-4801-A8F9-0E7F84D84A0A}"/>
          </ac:spMkLst>
        </pc:spChg>
        <pc:spChg chg="mod">
          <ac:chgData name="Reynaldo Henrick" userId="e1b72280c4498cd1" providerId="LiveId" clId="{F0B50953-A306-42A9-8B68-ACF6BD3C1C01}" dt="2021-03-04T23:20:47.228" v="908" actId="14100"/>
          <ac:spMkLst>
            <pc:docMk/>
            <pc:sldMk cId="4088266427" sldId="278"/>
            <ac:spMk id="31" creationId="{669C9AFD-C61F-45E2-9410-7B0E8A5AAF34}"/>
          </ac:spMkLst>
        </pc:spChg>
        <pc:spChg chg="del">
          <ac:chgData name="Reynaldo Henrick" userId="e1b72280c4498cd1" providerId="LiveId" clId="{F0B50953-A306-42A9-8B68-ACF6BD3C1C01}" dt="2021-03-04T23:19:01.012" v="890" actId="478"/>
          <ac:spMkLst>
            <pc:docMk/>
            <pc:sldMk cId="4088266427" sldId="278"/>
            <ac:spMk id="35" creationId="{FB7C1D75-AC57-4510-94B2-C3C5C39F9D35}"/>
          </ac:spMkLst>
        </pc:spChg>
        <pc:spChg chg="del">
          <ac:chgData name="Reynaldo Henrick" userId="e1b72280c4498cd1" providerId="LiveId" clId="{F0B50953-A306-42A9-8B68-ACF6BD3C1C01}" dt="2021-03-04T23:19:01.850" v="891" actId="478"/>
          <ac:spMkLst>
            <pc:docMk/>
            <pc:sldMk cId="4088266427" sldId="278"/>
            <ac:spMk id="43" creationId="{F87B8744-C67D-4E4C-92BC-D42D301C47F9}"/>
          </ac:spMkLst>
        </pc:spChg>
        <pc:spChg chg="del">
          <ac:chgData name="Reynaldo Henrick" userId="e1b72280c4498cd1" providerId="LiveId" clId="{F0B50953-A306-42A9-8B68-ACF6BD3C1C01}" dt="2021-03-04T23:19:32.805" v="893" actId="478"/>
          <ac:spMkLst>
            <pc:docMk/>
            <pc:sldMk cId="4088266427" sldId="278"/>
            <ac:spMk id="44" creationId="{208D03CD-D6E2-425B-A940-32CE1A1999B1}"/>
          </ac:spMkLst>
        </pc:spChg>
      </pc:sldChg>
      <pc:sldChg chg="addSp delSp modSp add mod modTransition">
        <pc:chgData name="Reynaldo Henrick" userId="e1b72280c4498cd1" providerId="LiveId" clId="{F0B50953-A306-42A9-8B68-ACF6BD3C1C01}" dt="2021-03-04T23:50:21.253" v="1241"/>
        <pc:sldMkLst>
          <pc:docMk/>
          <pc:sldMk cId="522469084" sldId="279"/>
        </pc:sldMkLst>
        <pc:spChg chg="mod">
          <ac:chgData name="Reynaldo Henrick" userId="e1b72280c4498cd1" providerId="LiveId" clId="{F0B50953-A306-42A9-8B68-ACF6BD3C1C01}" dt="2021-03-04T23:49:26.043" v="1236" actId="207"/>
          <ac:spMkLst>
            <pc:docMk/>
            <pc:sldMk cId="522469084" sldId="279"/>
            <ac:spMk id="2" creationId="{FC8320AF-5383-477F-8557-A8E4106C0E7C}"/>
          </ac:spMkLst>
        </pc:spChg>
        <pc:spChg chg="add mod ord">
          <ac:chgData name="Reynaldo Henrick" userId="e1b72280c4498cd1" providerId="LiveId" clId="{F0B50953-A306-42A9-8B68-ACF6BD3C1C01}" dt="2021-03-04T23:29:39.604" v="1020" actId="13244"/>
          <ac:spMkLst>
            <pc:docMk/>
            <pc:sldMk cId="522469084" sldId="279"/>
            <ac:spMk id="14" creationId="{12326D99-E466-4C95-B74F-F78668BACD41}"/>
          </ac:spMkLst>
        </pc:spChg>
        <pc:spChg chg="mod">
          <ac:chgData name="Reynaldo Henrick" userId="e1b72280c4498cd1" providerId="LiveId" clId="{F0B50953-A306-42A9-8B68-ACF6BD3C1C01}" dt="2021-03-04T23:23:11.134" v="948" actId="14100"/>
          <ac:spMkLst>
            <pc:docMk/>
            <pc:sldMk cId="522469084" sldId="279"/>
            <ac:spMk id="17" creationId="{A12B6E24-ADE9-4DAC-ADA3-BE85DCD88237}"/>
          </ac:spMkLst>
        </pc:spChg>
        <pc:spChg chg="add del mod">
          <ac:chgData name="Reynaldo Henrick" userId="e1b72280c4498cd1" providerId="LiveId" clId="{F0B50953-A306-42A9-8B68-ACF6BD3C1C01}" dt="2021-03-04T23:35:13.131" v="1078"/>
          <ac:spMkLst>
            <pc:docMk/>
            <pc:sldMk cId="522469084" sldId="279"/>
            <ac:spMk id="19" creationId="{C1D87B1C-2E85-4715-AE16-B7004CB44850}"/>
          </ac:spMkLst>
        </pc:spChg>
        <pc:spChg chg="add del mod">
          <ac:chgData name="Reynaldo Henrick" userId="e1b72280c4498cd1" providerId="LiveId" clId="{F0B50953-A306-42A9-8B68-ACF6BD3C1C01}" dt="2021-03-04T23:35:13.131" v="1078"/>
          <ac:spMkLst>
            <pc:docMk/>
            <pc:sldMk cId="522469084" sldId="279"/>
            <ac:spMk id="20" creationId="{7D33A473-4446-468F-AC53-02213C8C7338}"/>
          </ac:spMkLst>
        </pc:spChg>
        <pc:spChg chg="add del mod">
          <ac:chgData name="Reynaldo Henrick" userId="e1b72280c4498cd1" providerId="LiveId" clId="{F0B50953-A306-42A9-8B68-ACF6BD3C1C01}" dt="2021-03-04T23:39:55.599" v="1139" actId="478"/>
          <ac:spMkLst>
            <pc:docMk/>
            <pc:sldMk cId="522469084" sldId="279"/>
            <ac:spMk id="21" creationId="{FE92EE6C-4410-436E-A6D1-07E6BF3AC853}"/>
          </ac:spMkLst>
        </pc:spChg>
        <pc:spChg chg="add del mod">
          <ac:chgData name="Reynaldo Henrick" userId="e1b72280c4498cd1" providerId="LiveId" clId="{F0B50953-A306-42A9-8B68-ACF6BD3C1C01}" dt="2021-03-04T23:41:04.514" v="1151" actId="478"/>
          <ac:spMkLst>
            <pc:docMk/>
            <pc:sldMk cId="522469084" sldId="279"/>
            <ac:spMk id="22" creationId="{EA321F86-A0E8-497A-9122-D58A81E0BAC3}"/>
          </ac:spMkLst>
        </pc:spChg>
        <pc:spChg chg="mod topLvl">
          <ac:chgData name="Reynaldo Henrick" userId="e1b72280c4498cd1" providerId="LiveId" clId="{F0B50953-A306-42A9-8B68-ACF6BD3C1C01}" dt="2021-03-04T23:49:16.441" v="1233" actId="207"/>
          <ac:spMkLst>
            <pc:docMk/>
            <pc:sldMk cId="522469084" sldId="279"/>
            <ac:spMk id="24" creationId="{24C994B3-EDC6-471B-950C-04B5B5796D27}"/>
          </ac:spMkLst>
        </pc:spChg>
        <pc:spChg chg="mod topLvl">
          <ac:chgData name="Reynaldo Henrick" userId="e1b72280c4498cd1" providerId="LiveId" clId="{F0B50953-A306-42A9-8B68-ACF6BD3C1C01}" dt="2021-03-04T23:49:16.441" v="1233" actId="207"/>
          <ac:spMkLst>
            <pc:docMk/>
            <pc:sldMk cId="522469084" sldId="279"/>
            <ac:spMk id="25" creationId="{FEE589FC-526A-4CE5-BD53-E724BB243964}"/>
          </ac:spMkLst>
        </pc:spChg>
        <pc:spChg chg="add mod">
          <ac:chgData name="Reynaldo Henrick" userId="e1b72280c4498cd1" providerId="LiveId" clId="{F0B50953-A306-42A9-8B68-ACF6BD3C1C01}" dt="2021-03-04T23:49:16.441" v="1233" actId="207"/>
          <ac:spMkLst>
            <pc:docMk/>
            <pc:sldMk cId="522469084" sldId="279"/>
            <ac:spMk id="26" creationId="{012940F3-84F8-43E9-A41F-605AE1FB0FED}"/>
          </ac:spMkLst>
        </pc:spChg>
        <pc:spChg chg="del mod">
          <ac:chgData name="Reynaldo Henrick" userId="e1b72280c4498cd1" providerId="LiveId" clId="{F0B50953-A306-42A9-8B68-ACF6BD3C1C01}" dt="2021-03-04T23:27:28.394" v="1006" actId="478"/>
          <ac:spMkLst>
            <pc:docMk/>
            <pc:sldMk cId="522469084" sldId="279"/>
            <ac:spMk id="27" creationId="{FCE27CB5-B25C-4EE3-92F7-DAFED4823CF0}"/>
          </ac:spMkLst>
        </pc:spChg>
        <pc:spChg chg="add mod">
          <ac:chgData name="Reynaldo Henrick" userId="e1b72280c4498cd1" providerId="LiveId" clId="{F0B50953-A306-42A9-8B68-ACF6BD3C1C01}" dt="2021-03-04T23:49:16.441" v="1233" actId="207"/>
          <ac:spMkLst>
            <pc:docMk/>
            <pc:sldMk cId="522469084" sldId="279"/>
            <ac:spMk id="28" creationId="{3B3F863C-3015-4FA4-82AB-613C12422491}"/>
          </ac:spMkLst>
        </pc:spChg>
        <pc:spChg chg="add del">
          <ac:chgData name="Reynaldo Henrick" userId="e1b72280c4498cd1" providerId="LiveId" clId="{F0B50953-A306-42A9-8B68-ACF6BD3C1C01}" dt="2021-03-04T23:35:53.778" v="1092" actId="478"/>
          <ac:spMkLst>
            <pc:docMk/>
            <pc:sldMk cId="522469084" sldId="279"/>
            <ac:spMk id="30" creationId="{9375744E-F966-4801-A8F9-0E7F84D84A0A}"/>
          </ac:spMkLst>
        </pc:spChg>
        <pc:spChg chg="add del mod">
          <ac:chgData name="Reynaldo Henrick" userId="e1b72280c4498cd1" providerId="LiveId" clId="{F0B50953-A306-42A9-8B68-ACF6BD3C1C01}" dt="2021-03-04T23:35:53.314" v="1091" actId="478"/>
          <ac:spMkLst>
            <pc:docMk/>
            <pc:sldMk cId="522469084" sldId="279"/>
            <ac:spMk id="31" creationId="{669C9AFD-C61F-45E2-9410-7B0E8A5AAF34}"/>
          </ac:spMkLst>
        </pc:spChg>
        <pc:grpChg chg="add del mod">
          <ac:chgData name="Reynaldo Henrick" userId="e1b72280c4498cd1" providerId="LiveId" clId="{F0B50953-A306-42A9-8B68-ACF6BD3C1C01}" dt="2021-03-04T23:40:06.655" v="1141" actId="165"/>
          <ac:grpSpMkLst>
            <pc:docMk/>
            <pc:sldMk cId="522469084" sldId="279"/>
            <ac:grpSpMk id="23" creationId="{22316169-51F8-43DE-99D9-D7B8868A86CC}"/>
          </ac:grpSpMkLst>
        </pc:grpChg>
        <pc:picChg chg="mod">
          <ac:chgData name="Reynaldo Henrick" userId="e1b72280c4498cd1" providerId="LiveId" clId="{F0B50953-A306-42A9-8B68-ACF6BD3C1C01}" dt="2021-03-04T23:25:22.615" v="990" actId="12789"/>
          <ac:picMkLst>
            <pc:docMk/>
            <pc:sldMk cId="522469084" sldId="279"/>
            <ac:picMk id="4" creationId="{792BF237-5CEF-4391-AEDB-F2A03ABF35E9}"/>
          </ac:picMkLst>
        </pc:picChg>
        <pc:picChg chg="del mod">
          <ac:chgData name="Reynaldo Henrick" userId="e1b72280c4498cd1" providerId="LiveId" clId="{F0B50953-A306-42A9-8B68-ACF6BD3C1C01}" dt="2021-03-04T23:27:27.561" v="1005" actId="478"/>
          <ac:picMkLst>
            <pc:docMk/>
            <pc:sldMk cId="522469084" sldId="279"/>
            <ac:picMk id="11" creationId="{5D3EA32A-CFA7-4E7F-95FC-DF51162FFFB2}"/>
          </ac:picMkLst>
        </pc:picChg>
        <pc:picChg chg="add mod ord">
          <ac:chgData name="Reynaldo Henrick" userId="e1b72280c4498cd1" providerId="LiveId" clId="{F0B50953-A306-42A9-8B68-ACF6BD3C1C01}" dt="2021-03-04T23:29:50.675" v="1021" actId="13244"/>
          <ac:picMkLst>
            <pc:docMk/>
            <pc:sldMk cId="522469084" sldId="279"/>
            <ac:picMk id="12" creationId="{CECD5C13-7CD3-44E0-B1D9-5C9B39F2ABBC}"/>
          </ac:picMkLst>
        </pc:picChg>
        <pc:picChg chg="del mod">
          <ac:chgData name="Reynaldo Henrick" userId="e1b72280c4498cd1" providerId="LiveId" clId="{F0B50953-A306-42A9-8B68-ACF6BD3C1C01}" dt="2021-03-04T23:27:29.998" v="1007" actId="478"/>
          <ac:picMkLst>
            <pc:docMk/>
            <pc:sldMk cId="522469084" sldId="279"/>
            <ac:picMk id="13" creationId="{1984F8F5-2656-4897-89FD-C070504B3909}"/>
          </ac:picMkLst>
        </pc:picChg>
        <pc:picChg chg="add mod ord">
          <ac:chgData name="Reynaldo Henrick" userId="e1b72280c4498cd1" providerId="LiveId" clId="{F0B50953-A306-42A9-8B68-ACF6BD3C1C01}" dt="2021-03-04T23:30:01.246" v="1022" actId="13244"/>
          <ac:picMkLst>
            <pc:docMk/>
            <pc:sldMk cId="522469084" sldId="279"/>
            <ac:picMk id="15" creationId="{40AA98CE-951E-4DD9-9A19-A6EAFF3441D9}"/>
          </ac:picMkLst>
        </pc:picChg>
        <pc:picChg chg="add mod ord">
          <ac:chgData name="Reynaldo Henrick" userId="e1b72280c4498cd1" providerId="LiveId" clId="{F0B50953-A306-42A9-8B68-ACF6BD3C1C01}" dt="2021-03-04T23:30:25.600" v="1026" actId="13244"/>
          <ac:picMkLst>
            <pc:docMk/>
            <pc:sldMk cId="522469084" sldId="279"/>
            <ac:picMk id="16" creationId="{D85B6AF7-6C51-4B09-9F75-8CF4AE286E58}"/>
          </ac:picMkLst>
        </pc:picChg>
        <pc:picChg chg="del mod">
          <ac:chgData name="Reynaldo Henrick" userId="e1b72280c4498cd1" providerId="LiveId" clId="{F0B50953-A306-42A9-8B68-ACF6BD3C1C01}" dt="2021-03-04T23:29:07.289" v="1015" actId="478"/>
          <ac:picMkLst>
            <pc:docMk/>
            <pc:sldMk cId="522469084" sldId="279"/>
            <ac:picMk id="18" creationId="{7028918F-DA19-474F-815B-09F159BEF42A}"/>
          </ac:picMkLst>
        </pc:picChg>
      </pc:sldChg>
      <pc:sldChg chg="addSp delSp modSp add mod modTransition">
        <pc:chgData name="Reynaldo Henrick" userId="e1b72280c4498cd1" providerId="LiveId" clId="{F0B50953-A306-42A9-8B68-ACF6BD3C1C01}" dt="2021-03-05T01:13:04.584" v="1868"/>
        <pc:sldMkLst>
          <pc:docMk/>
          <pc:sldMk cId="1377721774" sldId="280"/>
        </pc:sldMkLst>
        <pc:spChg chg="del">
          <ac:chgData name="Reynaldo Henrick" userId="e1b72280c4498cd1" providerId="LiveId" clId="{F0B50953-A306-42A9-8B68-ACF6BD3C1C01}" dt="2021-03-04T23:45:41.738" v="1194" actId="478"/>
          <ac:spMkLst>
            <pc:docMk/>
            <pc:sldMk cId="1377721774" sldId="280"/>
            <ac:spMk id="2" creationId="{FC8320AF-5383-477F-8557-A8E4106C0E7C}"/>
          </ac:spMkLst>
        </pc:spChg>
        <pc:spChg chg="add del mod">
          <ac:chgData name="Reynaldo Henrick" userId="e1b72280c4498cd1" providerId="LiveId" clId="{F0B50953-A306-42A9-8B68-ACF6BD3C1C01}" dt="2021-03-04T23:45:46.214" v="1196" actId="478"/>
          <ac:spMkLst>
            <pc:docMk/>
            <pc:sldMk cId="1377721774" sldId="280"/>
            <ac:spMk id="5" creationId="{4CCE1062-91A5-4855-979E-4444609E80EF}"/>
          </ac:spMkLst>
        </pc:spChg>
        <pc:spChg chg="add mod ord">
          <ac:chgData name="Reynaldo Henrick" userId="e1b72280c4498cd1" providerId="LiveId" clId="{F0B50953-A306-42A9-8B68-ACF6BD3C1C01}" dt="2021-03-04T23:31:08.899" v="1032" actId="13244"/>
          <ac:spMkLst>
            <pc:docMk/>
            <pc:sldMk cId="1377721774" sldId="280"/>
            <ac:spMk id="16" creationId="{39C9EE27-D1FB-4D2B-8B11-5AED94666F40}"/>
          </ac:spMkLst>
        </pc:spChg>
        <pc:spChg chg="add del mod">
          <ac:chgData name="Reynaldo Henrick" userId="e1b72280c4498cd1" providerId="LiveId" clId="{F0B50953-A306-42A9-8B68-ACF6BD3C1C01}" dt="2021-03-04T23:36:20.467" v="1099" actId="478"/>
          <ac:spMkLst>
            <pc:docMk/>
            <pc:sldMk cId="1377721774" sldId="280"/>
            <ac:spMk id="19" creationId="{829126C6-2156-404B-86EB-0AFBD35421ED}"/>
          </ac:spMkLst>
        </pc:spChg>
        <pc:spChg chg="add del mod">
          <ac:chgData name="Reynaldo Henrick" userId="e1b72280c4498cd1" providerId="LiveId" clId="{F0B50953-A306-42A9-8B68-ACF6BD3C1C01}" dt="2021-03-04T23:35:11.071" v="1075"/>
          <ac:spMkLst>
            <pc:docMk/>
            <pc:sldMk cId="1377721774" sldId="280"/>
            <ac:spMk id="20" creationId="{3AAA622D-F225-41B2-9638-3CCF631027AC}"/>
          </ac:spMkLst>
        </pc:spChg>
        <pc:spChg chg="add del mod">
          <ac:chgData name="Reynaldo Henrick" userId="e1b72280c4498cd1" providerId="LiveId" clId="{F0B50953-A306-42A9-8B68-ACF6BD3C1C01}" dt="2021-03-04T23:35:11.071" v="1075"/>
          <ac:spMkLst>
            <pc:docMk/>
            <pc:sldMk cId="1377721774" sldId="280"/>
            <ac:spMk id="21" creationId="{58FD02D1-203B-4552-9341-92DE236501A1}"/>
          </ac:spMkLst>
        </pc:spChg>
        <pc:spChg chg="add del mod">
          <ac:chgData name="Reynaldo Henrick" userId="e1b72280c4498cd1" providerId="LiveId" clId="{F0B50953-A306-42A9-8B68-ACF6BD3C1C01}" dt="2021-03-04T23:35:08.423" v="1070"/>
          <ac:spMkLst>
            <pc:docMk/>
            <pc:sldMk cId="1377721774" sldId="280"/>
            <ac:spMk id="22" creationId="{671CF538-D3C6-437D-A847-7646D439C9FC}"/>
          </ac:spMkLst>
        </pc:spChg>
        <pc:spChg chg="add del mod">
          <ac:chgData name="Reynaldo Henrick" userId="e1b72280c4498cd1" providerId="LiveId" clId="{F0B50953-A306-42A9-8B68-ACF6BD3C1C01}" dt="2021-03-04T23:35:08.423" v="1070"/>
          <ac:spMkLst>
            <pc:docMk/>
            <pc:sldMk cId="1377721774" sldId="280"/>
            <ac:spMk id="23" creationId="{DA316D30-C5BC-4455-BCD1-92007F2B6DDA}"/>
          </ac:spMkLst>
        </pc:spChg>
        <pc:spChg chg="add del mod">
          <ac:chgData name="Reynaldo Henrick" userId="e1b72280c4498cd1" providerId="LiveId" clId="{F0B50953-A306-42A9-8B68-ACF6BD3C1C01}" dt="2021-03-04T23:42:55.328" v="1166" actId="478"/>
          <ac:spMkLst>
            <pc:docMk/>
            <pc:sldMk cId="1377721774" sldId="280"/>
            <ac:spMk id="24" creationId="{3FFB42D9-F4D1-498B-9372-34439FBF246F}"/>
          </ac:spMkLst>
        </pc:spChg>
        <pc:spChg chg="add del mod">
          <ac:chgData name="Reynaldo Henrick" userId="e1b72280c4498cd1" providerId="LiveId" clId="{F0B50953-A306-42A9-8B68-ACF6BD3C1C01}" dt="2021-03-04T23:42:55.810" v="1167" actId="478"/>
          <ac:spMkLst>
            <pc:docMk/>
            <pc:sldMk cId="1377721774" sldId="280"/>
            <ac:spMk id="25" creationId="{06AD68D1-DDD9-4E51-A97D-C11CA26BD986}"/>
          </ac:spMkLst>
        </pc:spChg>
        <pc:spChg chg="add del mod">
          <ac:chgData name="Reynaldo Henrick" userId="e1b72280c4498cd1" providerId="LiveId" clId="{F0B50953-A306-42A9-8B68-ACF6BD3C1C01}" dt="2021-03-04T23:47:03.153" v="1206" actId="478"/>
          <ac:spMkLst>
            <pc:docMk/>
            <pc:sldMk cId="1377721774" sldId="280"/>
            <ac:spMk id="26" creationId="{74308842-866D-4F77-8DAE-970A6E1CEB19}"/>
          </ac:spMkLst>
        </pc:spChg>
        <pc:spChg chg="del mod">
          <ac:chgData name="Reynaldo Henrick" userId="e1b72280c4498cd1" providerId="LiveId" clId="{F0B50953-A306-42A9-8B68-ACF6BD3C1C01}" dt="2021-03-04T23:30:43.519" v="1027" actId="478"/>
          <ac:spMkLst>
            <pc:docMk/>
            <pc:sldMk cId="1377721774" sldId="280"/>
            <ac:spMk id="27" creationId="{FCE27CB5-B25C-4EE3-92F7-DAFED4823CF0}"/>
          </ac:spMkLst>
        </pc:spChg>
        <pc:spChg chg="add del mod">
          <ac:chgData name="Reynaldo Henrick" userId="e1b72280c4498cd1" providerId="LiveId" clId="{F0B50953-A306-42A9-8B68-ACF6BD3C1C01}" dt="2021-03-04T23:47:02.404" v="1205" actId="478"/>
          <ac:spMkLst>
            <pc:docMk/>
            <pc:sldMk cId="1377721774" sldId="280"/>
            <ac:spMk id="28" creationId="{34533888-352A-46C3-97EE-115875B65A5C}"/>
          </ac:spMkLst>
        </pc:spChg>
        <pc:spChg chg="add mod">
          <ac:chgData name="Reynaldo Henrick" userId="e1b72280c4498cd1" providerId="LiveId" clId="{F0B50953-A306-42A9-8B68-ACF6BD3C1C01}" dt="2021-03-04T23:46:32.533" v="1203" actId="207"/>
          <ac:spMkLst>
            <pc:docMk/>
            <pc:sldMk cId="1377721774" sldId="280"/>
            <ac:spMk id="29" creationId="{07BED073-A359-41B5-81C0-E5C14E3D8547}"/>
          </ac:spMkLst>
        </pc:spChg>
        <pc:spChg chg="add del">
          <ac:chgData name="Reynaldo Henrick" userId="e1b72280c4498cd1" providerId="LiveId" clId="{F0B50953-A306-42A9-8B68-ACF6BD3C1C01}" dt="2021-03-04T23:36:20.064" v="1098" actId="478"/>
          <ac:spMkLst>
            <pc:docMk/>
            <pc:sldMk cId="1377721774" sldId="280"/>
            <ac:spMk id="30" creationId="{9375744E-F966-4801-A8F9-0E7F84D84A0A}"/>
          </ac:spMkLst>
        </pc:spChg>
        <pc:spChg chg="del mod">
          <ac:chgData name="Reynaldo Henrick" userId="e1b72280c4498cd1" providerId="LiveId" clId="{F0B50953-A306-42A9-8B68-ACF6BD3C1C01}" dt="2021-03-04T23:31:56.484" v="1038" actId="478"/>
          <ac:spMkLst>
            <pc:docMk/>
            <pc:sldMk cId="1377721774" sldId="280"/>
            <ac:spMk id="31" creationId="{669C9AFD-C61F-45E2-9410-7B0E8A5AAF34}"/>
          </ac:spMkLst>
        </pc:spChg>
        <pc:spChg chg="add mod">
          <ac:chgData name="Reynaldo Henrick" userId="e1b72280c4498cd1" providerId="LiveId" clId="{F0B50953-A306-42A9-8B68-ACF6BD3C1C01}" dt="2021-03-04T23:46:32.533" v="1203" actId="207"/>
          <ac:spMkLst>
            <pc:docMk/>
            <pc:sldMk cId="1377721774" sldId="280"/>
            <ac:spMk id="32" creationId="{1624A4C6-4117-4E73-99CC-21750EADC770}"/>
          </ac:spMkLst>
        </pc:spChg>
        <pc:spChg chg="add del mod">
          <ac:chgData name="Reynaldo Henrick" userId="e1b72280c4498cd1" providerId="LiveId" clId="{F0B50953-A306-42A9-8B68-ACF6BD3C1C01}" dt="2021-03-04T23:49:47.084" v="1237" actId="478"/>
          <ac:spMkLst>
            <pc:docMk/>
            <pc:sldMk cId="1377721774" sldId="280"/>
            <ac:spMk id="33" creationId="{C9DA833D-C18C-4A84-8EF4-5674B2684244}"/>
          </ac:spMkLst>
        </pc:spChg>
        <pc:spChg chg="add mod modVis">
          <ac:chgData name="Reynaldo Henrick" userId="e1b72280c4498cd1" providerId="LiveId" clId="{F0B50953-A306-42A9-8B68-ACF6BD3C1C01}" dt="2021-03-04T23:48:51.488" v="1231" actId="207"/>
          <ac:spMkLst>
            <pc:docMk/>
            <pc:sldMk cId="1377721774" sldId="280"/>
            <ac:spMk id="34" creationId="{B4C02823-A441-45EC-8882-5926B4C4BECA}"/>
          </ac:spMkLst>
        </pc:spChg>
        <pc:spChg chg="add mod modVis">
          <ac:chgData name="Reynaldo Henrick" userId="e1b72280c4498cd1" providerId="LiveId" clId="{F0B50953-A306-42A9-8B68-ACF6BD3C1C01}" dt="2021-03-04T23:48:51.488" v="1231" actId="207"/>
          <ac:spMkLst>
            <pc:docMk/>
            <pc:sldMk cId="1377721774" sldId="280"/>
            <ac:spMk id="35" creationId="{CFE11B20-CC13-4EB6-9087-280EEB892F3D}"/>
          </ac:spMkLst>
        </pc:spChg>
        <pc:spChg chg="add mod">
          <ac:chgData name="Reynaldo Henrick" userId="e1b72280c4498cd1" providerId="LiveId" clId="{F0B50953-A306-42A9-8B68-ACF6BD3C1C01}" dt="2021-03-04T23:49:55.663" v="1240" actId="207"/>
          <ac:spMkLst>
            <pc:docMk/>
            <pc:sldMk cId="1377721774" sldId="280"/>
            <ac:spMk id="36" creationId="{1D3B51A7-D10E-43F9-932A-48645CBA6F63}"/>
          </ac:spMkLst>
        </pc:spChg>
        <pc:picChg chg="del mod">
          <ac:chgData name="Reynaldo Henrick" userId="e1b72280c4498cd1" providerId="LiveId" clId="{F0B50953-A306-42A9-8B68-ACF6BD3C1C01}" dt="2021-03-04T23:50:49.974" v="1244" actId="478"/>
          <ac:picMkLst>
            <pc:docMk/>
            <pc:sldMk cId="1377721774" sldId="280"/>
            <ac:picMk id="4" creationId="{792BF237-5CEF-4391-AEDB-F2A03ABF35E9}"/>
          </ac:picMkLst>
        </pc:picChg>
        <pc:picChg chg="del mod">
          <ac:chgData name="Reynaldo Henrick" userId="e1b72280c4498cd1" providerId="LiveId" clId="{F0B50953-A306-42A9-8B68-ACF6BD3C1C01}" dt="2021-03-04T23:30:44.816" v="1029" actId="478"/>
          <ac:picMkLst>
            <pc:docMk/>
            <pc:sldMk cId="1377721774" sldId="280"/>
            <ac:picMk id="11" creationId="{5D3EA32A-CFA7-4E7F-95FC-DF51162FFFB2}"/>
          </ac:picMkLst>
        </pc:picChg>
        <pc:picChg chg="add mod">
          <ac:chgData name="Reynaldo Henrick" userId="e1b72280c4498cd1" providerId="LiveId" clId="{F0B50953-A306-42A9-8B68-ACF6BD3C1C01}" dt="2021-03-04T23:29:13.036" v="1018"/>
          <ac:picMkLst>
            <pc:docMk/>
            <pc:sldMk cId="1377721774" sldId="280"/>
            <ac:picMk id="12" creationId="{763AD4F7-3B32-4B15-8E17-7A5EDB3F44C9}"/>
          </ac:picMkLst>
        </pc:picChg>
        <pc:picChg chg="del mod">
          <ac:chgData name="Reynaldo Henrick" userId="e1b72280c4498cd1" providerId="LiveId" clId="{F0B50953-A306-42A9-8B68-ACF6BD3C1C01}" dt="2021-03-04T23:30:44.227" v="1028" actId="478"/>
          <ac:picMkLst>
            <pc:docMk/>
            <pc:sldMk cId="1377721774" sldId="280"/>
            <ac:picMk id="13" creationId="{1984F8F5-2656-4897-89FD-C070504B3909}"/>
          </ac:picMkLst>
        </pc:picChg>
        <pc:picChg chg="add mod ord">
          <ac:chgData name="Reynaldo Henrick" userId="e1b72280c4498cd1" providerId="LiveId" clId="{F0B50953-A306-42A9-8B68-ACF6BD3C1C01}" dt="2021-03-04T23:31:04.525" v="1031" actId="13244"/>
          <ac:picMkLst>
            <pc:docMk/>
            <pc:sldMk cId="1377721774" sldId="280"/>
            <ac:picMk id="14" creationId="{7DF047CF-E1B6-4346-9838-D9B21A75BA12}"/>
          </ac:picMkLst>
        </pc:picChg>
        <pc:picChg chg="add mod ord">
          <ac:chgData name="Reynaldo Henrick" userId="e1b72280c4498cd1" providerId="LiveId" clId="{F0B50953-A306-42A9-8B68-ACF6BD3C1C01}" dt="2021-03-04T23:31:12.176" v="1033" actId="13244"/>
          <ac:picMkLst>
            <pc:docMk/>
            <pc:sldMk cId="1377721774" sldId="280"/>
            <ac:picMk id="15" creationId="{CB622AF0-B8C4-44E7-987D-489F08DA4D52}"/>
          </ac:picMkLst>
        </pc:picChg>
        <pc:picChg chg="del">
          <ac:chgData name="Reynaldo Henrick" userId="e1b72280c4498cd1" providerId="LiveId" clId="{F0B50953-A306-42A9-8B68-ACF6BD3C1C01}" dt="2021-03-04T23:29:12.284" v="1017" actId="478"/>
          <ac:picMkLst>
            <pc:docMk/>
            <pc:sldMk cId="1377721774" sldId="280"/>
            <ac:picMk id="18" creationId="{7028918F-DA19-474F-815B-09F159BEF42A}"/>
          </ac:picMkLst>
        </pc:picChg>
        <pc:picChg chg="add mod ord">
          <ac:chgData name="Reynaldo Henrick" userId="e1b72280c4498cd1" providerId="LiveId" clId="{F0B50953-A306-42A9-8B68-ACF6BD3C1C01}" dt="2021-03-04T23:50:56.793" v="1246" actId="13244"/>
          <ac:picMkLst>
            <pc:docMk/>
            <pc:sldMk cId="1377721774" sldId="280"/>
            <ac:picMk id="37" creationId="{02B6066A-0F6C-4177-8220-20F8D3606F9A}"/>
          </ac:picMkLst>
        </pc:picChg>
      </pc:sldChg>
      <pc:sldChg chg="delSp add mod modTransition">
        <pc:chgData name="Reynaldo Henrick" userId="e1b72280c4498cd1" providerId="LiveId" clId="{F0B50953-A306-42A9-8B68-ACF6BD3C1C01}" dt="2021-03-05T01:13:28.648" v="1873"/>
        <pc:sldMkLst>
          <pc:docMk/>
          <pc:sldMk cId="1515835557" sldId="281"/>
        </pc:sldMkLst>
        <pc:spChg chg="del">
          <ac:chgData name="Reynaldo Henrick" userId="e1b72280c4498cd1" providerId="LiveId" clId="{F0B50953-A306-42A9-8B68-ACF6BD3C1C01}" dt="2021-03-05T01:13:13.904" v="1872" actId="478"/>
          <ac:spMkLst>
            <pc:docMk/>
            <pc:sldMk cId="1515835557" sldId="281"/>
            <ac:spMk id="29" creationId="{07BED073-A359-41B5-81C0-E5C14E3D8547}"/>
          </ac:spMkLst>
        </pc:spChg>
        <pc:spChg chg="del">
          <ac:chgData name="Reynaldo Henrick" userId="e1b72280c4498cd1" providerId="LiveId" clId="{F0B50953-A306-42A9-8B68-ACF6BD3C1C01}" dt="2021-03-05T01:13:13.248" v="1871" actId="478"/>
          <ac:spMkLst>
            <pc:docMk/>
            <pc:sldMk cId="1515835557" sldId="281"/>
            <ac:spMk id="32" creationId="{1624A4C6-4117-4E73-99CC-21750EADC770}"/>
          </ac:spMkLst>
        </pc:spChg>
        <pc:spChg chg="del">
          <ac:chgData name="Reynaldo Henrick" userId="e1b72280c4498cd1" providerId="LiveId" clId="{F0B50953-A306-42A9-8B68-ACF6BD3C1C01}" dt="2021-03-05T01:13:11.835" v="1870" actId="478"/>
          <ac:spMkLst>
            <pc:docMk/>
            <pc:sldMk cId="1515835557" sldId="281"/>
            <ac:spMk id="34" creationId="{B4C02823-A441-45EC-8882-5926B4C4BECA}"/>
          </ac:spMkLst>
        </pc:spChg>
        <pc:spChg chg="del">
          <ac:chgData name="Reynaldo Henrick" userId="e1b72280c4498cd1" providerId="LiveId" clId="{F0B50953-A306-42A9-8B68-ACF6BD3C1C01}" dt="2021-03-05T01:13:11.141" v="1869" actId="478"/>
          <ac:spMkLst>
            <pc:docMk/>
            <pc:sldMk cId="1515835557" sldId="281"/>
            <ac:spMk id="35" creationId="{CFE11B20-CC13-4EB6-9087-280EEB892F3D}"/>
          </ac:spMkLst>
        </pc:spChg>
      </pc:sldChg>
      <pc:sldMasterChg chg="setBg modSldLayout">
        <pc:chgData name="Reynaldo Henrick" userId="e1b72280c4498cd1" providerId="LiveId" clId="{F0B50953-A306-42A9-8B68-ACF6BD3C1C01}" dt="2021-03-04T22:01:50.334" v="236"/>
        <pc:sldMasterMkLst>
          <pc:docMk/>
          <pc:sldMasterMk cId="1074301898" sldId="2147483648"/>
        </pc:sldMasterMkLst>
        <pc:sldLayoutChg chg="setBg">
          <pc:chgData name="Reynaldo Henrick" userId="e1b72280c4498cd1" providerId="LiveId" clId="{F0B50953-A306-42A9-8B68-ACF6BD3C1C01}" dt="2021-03-04T22:01:50.334" v="236"/>
          <pc:sldLayoutMkLst>
            <pc:docMk/>
            <pc:sldMasterMk cId="1074301898" sldId="2147483648"/>
            <pc:sldLayoutMk cId="673254633" sldId="2147483649"/>
          </pc:sldLayoutMkLst>
        </pc:sldLayoutChg>
        <pc:sldLayoutChg chg="setBg">
          <pc:chgData name="Reynaldo Henrick" userId="e1b72280c4498cd1" providerId="LiveId" clId="{F0B50953-A306-42A9-8B68-ACF6BD3C1C01}" dt="2021-03-04T22:01:50.334" v="236"/>
          <pc:sldLayoutMkLst>
            <pc:docMk/>
            <pc:sldMasterMk cId="1074301898" sldId="2147483648"/>
            <pc:sldLayoutMk cId="3536672972" sldId="2147483650"/>
          </pc:sldLayoutMkLst>
        </pc:sldLayoutChg>
        <pc:sldLayoutChg chg="setBg">
          <pc:chgData name="Reynaldo Henrick" userId="e1b72280c4498cd1" providerId="LiveId" clId="{F0B50953-A306-42A9-8B68-ACF6BD3C1C01}" dt="2021-03-04T22:01:50.334" v="236"/>
          <pc:sldLayoutMkLst>
            <pc:docMk/>
            <pc:sldMasterMk cId="1074301898" sldId="2147483648"/>
            <pc:sldLayoutMk cId="820611528" sldId="2147483651"/>
          </pc:sldLayoutMkLst>
        </pc:sldLayoutChg>
        <pc:sldLayoutChg chg="setBg">
          <pc:chgData name="Reynaldo Henrick" userId="e1b72280c4498cd1" providerId="LiveId" clId="{F0B50953-A306-42A9-8B68-ACF6BD3C1C01}" dt="2021-03-04T22:01:50.334" v="236"/>
          <pc:sldLayoutMkLst>
            <pc:docMk/>
            <pc:sldMasterMk cId="1074301898" sldId="2147483648"/>
            <pc:sldLayoutMk cId="3461686403" sldId="2147483652"/>
          </pc:sldLayoutMkLst>
        </pc:sldLayoutChg>
        <pc:sldLayoutChg chg="setBg">
          <pc:chgData name="Reynaldo Henrick" userId="e1b72280c4498cd1" providerId="LiveId" clId="{F0B50953-A306-42A9-8B68-ACF6BD3C1C01}" dt="2021-03-04T22:01:50.334" v="236"/>
          <pc:sldLayoutMkLst>
            <pc:docMk/>
            <pc:sldMasterMk cId="1074301898" sldId="2147483648"/>
            <pc:sldLayoutMk cId="2324665745" sldId="2147483653"/>
          </pc:sldLayoutMkLst>
        </pc:sldLayoutChg>
        <pc:sldLayoutChg chg="setBg">
          <pc:chgData name="Reynaldo Henrick" userId="e1b72280c4498cd1" providerId="LiveId" clId="{F0B50953-A306-42A9-8B68-ACF6BD3C1C01}" dt="2021-03-04T22:01:50.334" v="236"/>
          <pc:sldLayoutMkLst>
            <pc:docMk/>
            <pc:sldMasterMk cId="1074301898" sldId="2147483648"/>
            <pc:sldLayoutMk cId="4016607517" sldId="2147483654"/>
          </pc:sldLayoutMkLst>
        </pc:sldLayoutChg>
        <pc:sldLayoutChg chg="setBg">
          <pc:chgData name="Reynaldo Henrick" userId="e1b72280c4498cd1" providerId="LiveId" clId="{F0B50953-A306-42A9-8B68-ACF6BD3C1C01}" dt="2021-03-04T22:01:50.334" v="236"/>
          <pc:sldLayoutMkLst>
            <pc:docMk/>
            <pc:sldMasterMk cId="1074301898" sldId="2147483648"/>
            <pc:sldLayoutMk cId="938432023" sldId="2147483655"/>
          </pc:sldLayoutMkLst>
        </pc:sldLayoutChg>
        <pc:sldLayoutChg chg="setBg">
          <pc:chgData name="Reynaldo Henrick" userId="e1b72280c4498cd1" providerId="LiveId" clId="{F0B50953-A306-42A9-8B68-ACF6BD3C1C01}" dt="2021-03-04T22:01:50.334" v="236"/>
          <pc:sldLayoutMkLst>
            <pc:docMk/>
            <pc:sldMasterMk cId="1074301898" sldId="2147483648"/>
            <pc:sldLayoutMk cId="2040698274" sldId="2147483656"/>
          </pc:sldLayoutMkLst>
        </pc:sldLayoutChg>
        <pc:sldLayoutChg chg="setBg">
          <pc:chgData name="Reynaldo Henrick" userId="e1b72280c4498cd1" providerId="LiveId" clId="{F0B50953-A306-42A9-8B68-ACF6BD3C1C01}" dt="2021-03-04T22:01:50.334" v="236"/>
          <pc:sldLayoutMkLst>
            <pc:docMk/>
            <pc:sldMasterMk cId="1074301898" sldId="2147483648"/>
            <pc:sldLayoutMk cId="3427158626" sldId="2147483657"/>
          </pc:sldLayoutMkLst>
        </pc:sldLayoutChg>
        <pc:sldLayoutChg chg="setBg">
          <pc:chgData name="Reynaldo Henrick" userId="e1b72280c4498cd1" providerId="LiveId" clId="{F0B50953-A306-42A9-8B68-ACF6BD3C1C01}" dt="2021-03-04T22:01:50.334" v="236"/>
          <pc:sldLayoutMkLst>
            <pc:docMk/>
            <pc:sldMasterMk cId="1074301898" sldId="2147483648"/>
            <pc:sldLayoutMk cId="3103732126" sldId="2147483658"/>
          </pc:sldLayoutMkLst>
        </pc:sldLayoutChg>
        <pc:sldLayoutChg chg="setBg">
          <pc:chgData name="Reynaldo Henrick" userId="e1b72280c4498cd1" providerId="LiveId" clId="{F0B50953-A306-42A9-8B68-ACF6BD3C1C01}" dt="2021-03-04T22:01:50.334" v="236"/>
          <pc:sldLayoutMkLst>
            <pc:docMk/>
            <pc:sldMasterMk cId="1074301898" sldId="2147483648"/>
            <pc:sldLayoutMk cId="726713763" sldId="2147483659"/>
          </pc:sldLayoutMkLst>
        </pc:sldLayoutChg>
      </pc:sldMasterChg>
    </pc:docChg>
  </pc:docChgLst>
  <pc:docChgLst>
    <pc:chgData name="Reynaldo Henrick" userId="e1b72280c4498cd1" providerId="LiveId" clId="{E67CB1A8-F945-4D1F-8A55-D0F9D30DCBB0}"/>
    <pc:docChg chg="undo redo custSel addSld delSld modSld sldOrd modMainMaster">
      <pc:chgData name="Reynaldo Henrick" userId="e1b72280c4498cd1" providerId="LiveId" clId="{E67CB1A8-F945-4D1F-8A55-D0F9D30DCBB0}" dt="2021-02-09T20:12:22.149" v="14300" actId="20577"/>
      <pc:docMkLst>
        <pc:docMk/>
      </pc:docMkLst>
      <pc:sldChg chg="delSp modSp mod modTransition setBg">
        <pc:chgData name="Reynaldo Henrick" userId="e1b72280c4498cd1" providerId="LiveId" clId="{E67CB1A8-F945-4D1F-8A55-D0F9D30DCBB0}" dt="2021-02-08T23:06:40.439" v="8759"/>
        <pc:sldMkLst>
          <pc:docMk/>
          <pc:sldMk cId="1243745186" sldId="256"/>
        </pc:sldMkLst>
        <pc:spChg chg="del">
          <ac:chgData name="Reynaldo Henrick" userId="e1b72280c4498cd1" providerId="LiveId" clId="{E67CB1A8-F945-4D1F-8A55-D0F9D30DCBB0}" dt="2021-02-08T17:40:14.604" v="2994" actId="478"/>
          <ac:spMkLst>
            <pc:docMk/>
            <pc:sldMk cId="1243745186" sldId="256"/>
            <ac:spMk id="34" creationId="{9E14AE8A-8B81-4126-8DA0-BE66AB06A039}"/>
          </ac:spMkLst>
        </pc:spChg>
        <pc:grpChg chg="del">
          <ac:chgData name="Reynaldo Henrick" userId="e1b72280c4498cd1" providerId="LiveId" clId="{E67CB1A8-F945-4D1F-8A55-D0F9D30DCBB0}" dt="2021-02-08T17:40:30.219" v="2995" actId="478"/>
          <ac:grpSpMkLst>
            <pc:docMk/>
            <pc:sldMk cId="1243745186" sldId="256"/>
            <ac:grpSpMk id="26" creationId="{3769EDC4-33AB-49C6-A1EB-0126891CEE2B}"/>
          </ac:grpSpMkLst>
        </pc:grpChg>
        <pc:picChg chg="mod">
          <ac:chgData name="Reynaldo Henrick" userId="e1b72280c4498cd1" providerId="LiveId" clId="{E67CB1A8-F945-4D1F-8A55-D0F9D30DCBB0}" dt="2021-02-08T13:56:30.752" v="209" actId="14100"/>
          <ac:picMkLst>
            <pc:docMk/>
            <pc:sldMk cId="1243745186" sldId="256"/>
            <ac:picMk id="14" creationId="{FDC5A139-0E13-477B-AD99-5345660D8FAE}"/>
          </ac:picMkLst>
        </pc:picChg>
      </pc:sldChg>
      <pc:sldChg chg="delSp modSp mod modTransition setBg modAnim">
        <pc:chgData name="Reynaldo Henrick" userId="e1b72280c4498cd1" providerId="LiveId" clId="{E67CB1A8-F945-4D1F-8A55-D0F9D30DCBB0}" dt="2021-02-08T23:07:11.231" v="8769"/>
        <pc:sldMkLst>
          <pc:docMk/>
          <pc:sldMk cId="324518149" sldId="262"/>
        </pc:sldMkLst>
        <pc:spChg chg="mod">
          <ac:chgData name="Reynaldo Henrick" userId="e1b72280c4498cd1" providerId="LiveId" clId="{E67CB1A8-F945-4D1F-8A55-D0F9D30DCBB0}" dt="2021-02-08T13:55:59.947" v="182" actId="1076"/>
          <ac:spMkLst>
            <pc:docMk/>
            <pc:sldMk cId="324518149" sldId="262"/>
            <ac:spMk id="29" creationId="{E2B4DE32-7D2E-4377-A355-67A55FACCFFA}"/>
          </ac:spMkLst>
        </pc:spChg>
        <pc:spChg chg="del">
          <ac:chgData name="Reynaldo Henrick" userId="e1b72280c4498cd1" providerId="LiveId" clId="{E67CB1A8-F945-4D1F-8A55-D0F9D30DCBB0}" dt="2021-02-08T17:40:12.972" v="2993" actId="478"/>
          <ac:spMkLst>
            <pc:docMk/>
            <pc:sldMk cId="324518149" sldId="262"/>
            <ac:spMk id="34" creationId="{9E14AE8A-8B81-4126-8DA0-BE66AB06A039}"/>
          </ac:spMkLst>
        </pc:spChg>
      </pc:sldChg>
      <pc:sldChg chg="del">
        <pc:chgData name="Reynaldo Henrick" userId="e1b72280c4498cd1" providerId="LiveId" clId="{E67CB1A8-F945-4D1F-8A55-D0F9D30DCBB0}" dt="2021-02-08T17:39:50.667" v="2992" actId="47"/>
        <pc:sldMkLst>
          <pc:docMk/>
          <pc:sldMk cId="3606499507" sldId="263"/>
        </pc:sldMkLst>
      </pc:sldChg>
      <pc:sldChg chg="addSp delSp modSp del mod modTransition">
        <pc:chgData name="Reynaldo Henrick" userId="e1b72280c4498cd1" providerId="LiveId" clId="{E67CB1A8-F945-4D1F-8A55-D0F9D30DCBB0}" dt="2021-02-08T22:27:01.459" v="8639" actId="47"/>
        <pc:sldMkLst>
          <pc:docMk/>
          <pc:sldMk cId="1250018553" sldId="264"/>
        </pc:sldMkLst>
        <pc:spChg chg="add del mod ord">
          <ac:chgData name="Reynaldo Henrick" userId="e1b72280c4498cd1" providerId="LiveId" clId="{E67CB1A8-F945-4D1F-8A55-D0F9D30DCBB0}" dt="2021-02-08T15:24:15.185" v="728" actId="478"/>
          <ac:spMkLst>
            <pc:docMk/>
            <pc:sldMk cId="1250018553" sldId="264"/>
            <ac:spMk id="16" creationId="{0F1B7050-75B3-4525-BADF-8EBBCC1B9C46}"/>
          </ac:spMkLst>
        </pc:spChg>
      </pc:sldChg>
      <pc:sldChg chg="del">
        <pc:chgData name="Reynaldo Henrick" userId="e1b72280c4498cd1" providerId="LiveId" clId="{E67CB1A8-F945-4D1F-8A55-D0F9D30DCBB0}" dt="2021-02-08T14:36:12.543" v="221" actId="47"/>
        <pc:sldMkLst>
          <pc:docMk/>
          <pc:sldMk cId="795382754" sldId="265"/>
        </pc:sldMkLst>
      </pc:sldChg>
      <pc:sldChg chg="del">
        <pc:chgData name="Reynaldo Henrick" userId="e1b72280c4498cd1" providerId="LiveId" clId="{E67CB1A8-F945-4D1F-8A55-D0F9D30DCBB0}" dt="2021-02-08T14:36:13.630" v="222" actId="47"/>
        <pc:sldMkLst>
          <pc:docMk/>
          <pc:sldMk cId="766524464" sldId="266"/>
        </pc:sldMkLst>
      </pc:sldChg>
      <pc:sldChg chg="del">
        <pc:chgData name="Reynaldo Henrick" userId="e1b72280c4498cd1" providerId="LiveId" clId="{E67CB1A8-F945-4D1F-8A55-D0F9D30DCBB0}" dt="2021-02-08T14:36:14.862" v="223" actId="47"/>
        <pc:sldMkLst>
          <pc:docMk/>
          <pc:sldMk cId="1603354021" sldId="267"/>
        </pc:sldMkLst>
      </pc:sldChg>
      <pc:sldChg chg="del">
        <pc:chgData name="Reynaldo Henrick" userId="e1b72280c4498cd1" providerId="LiveId" clId="{E67CB1A8-F945-4D1F-8A55-D0F9D30DCBB0}" dt="2021-02-08T14:36:18.079" v="224" actId="47"/>
        <pc:sldMkLst>
          <pc:docMk/>
          <pc:sldMk cId="333994359" sldId="268"/>
        </pc:sldMkLst>
      </pc:sldChg>
      <pc:sldChg chg="addSp delSp modSp mod modTransition setBg modAnim">
        <pc:chgData name="Reynaldo Henrick" userId="e1b72280c4498cd1" providerId="LiveId" clId="{E67CB1A8-F945-4D1F-8A55-D0F9D30DCBB0}" dt="2021-02-09T20:12:22.149" v="14300" actId="20577"/>
        <pc:sldMkLst>
          <pc:docMk/>
          <pc:sldMk cId="1680616487" sldId="269"/>
        </pc:sldMkLst>
        <pc:spChg chg="add mod">
          <ac:chgData name="Reynaldo Henrick" userId="e1b72280c4498cd1" providerId="LiveId" clId="{E67CB1A8-F945-4D1F-8A55-D0F9D30DCBB0}" dt="2021-02-08T17:29:08.875" v="2911" actId="1038"/>
          <ac:spMkLst>
            <pc:docMk/>
            <pc:sldMk cId="1680616487" sldId="269"/>
            <ac:spMk id="2" creationId="{025C5D02-0232-4E18-9A85-78CC54E6DB40}"/>
          </ac:spMkLst>
        </pc:spChg>
        <pc:spChg chg="add mod ord">
          <ac:chgData name="Reynaldo Henrick" userId="e1b72280c4498cd1" providerId="LiveId" clId="{E67CB1A8-F945-4D1F-8A55-D0F9D30DCBB0}" dt="2021-02-08T17:36:19.134" v="2985" actId="14100"/>
          <ac:spMkLst>
            <pc:docMk/>
            <pc:sldMk cId="1680616487" sldId="269"/>
            <ac:spMk id="12" creationId="{B9491822-824E-40AD-B47F-E1E6431BBD46}"/>
          </ac:spMkLst>
        </pc:spChg>
        <pc:spChg chg="mod">
          <ac:chgData name="Reynaldo Henrick" userId="e1b72280c4498cd1" providerId="LiveId" clId="{E67CB1A8-F945-4D1F-8A55-D0F9D30DCBB0}" dt="2021-02-08T23:19:14.677" v="9267" actId="962"/>
          <ac:spMkLst>
            <pc:docMk/>
            <pc:sldMk cId="1680616487" sldId="269"/>
            <ac:spMk id="23" creationId="{DA7F53FD-82AA-416A-A7C0-7A3FF527D9D4}"/>
          </ac:spMkLst>
        </pc:spChg>
        <pc:spChg chg="add del mod">
          <ac:chgData name="Reynaldo Henrick" userId="e1b72280c4498cd1" providerId="LiveId" clId="{E67CB1A8-F945-4D1F-8A55-D0F9D30DCBB0}" dt="2021-02-08T16:21:50.583" v="1672" actId="478"/>
          <ac:spMkLst>
            <pc:docMk/>
            <pc:sldMk cId="1680616487" sldId="269"/>
            <ac:spMk id="25" creationId="{36328478-346B-4E27-BE6E-157A15F2D783}"/>
          </ac:spMkLst>
        </pc:spChg>
        <pc:spChg chg="add mod ord">
          <ac:chgData name="Reynaldo Henrick" userId="e1b72280c4498cd1" providerId="LiveId" clId="{E67CB1A8-F945-4D1F-8A55-D0F9D30DCBB0}" dt="2021-02-08T21:00:28.989" v="7145" actId="1076"/>
          <ac:spMkLst>
            <pc:docMk/>
            <pc:sldMk cId="1680616487" sldId="269"/>
            <ac:spMk id="26" creationId="{26D93C37-9E35-42F6-B286-FABC9ADEE09C}"/>
          </ac:spMkLst>
        </pc:spChg>
        <pc:spChg chg="mod">
          <ac:chgData name="Reynaldo Henrick" userId="e1b72280c4498cd1" providerId="LiveId" clId="{E67CB1A8-F945-4D1F-8A55-D0F9D30DCBB0}" dt="2021-02-08T19:30:40.084" v="4600" actId="20577"/>
          <ac:spMkLst>
            <pc:docMk/>
            <pc:sldMk cId="1680616487" sldId="269"/>
            <ac:spMk id="27" creationId="{AA52F226-591F-48B1-B348-8F9206A78C24}"/>
          </ac:spMkLst>
        </pc:spChg>
        <pc:spChg chg="add del mod">
          <ac:chgData name="Reynaldo Henrick" userId="e1b72280c4498cd1" providerId="LiveId" clId="{E67CB1A8-F945-4D1F-8A55-D0F9D30DCBB0}" dt="2021-02-08T16:11:25.787" v="1461" actId="478"/>
          <ac:spMkLst>
            <pc:docMk/>
            <pc:sldMk cId="1680616487" sldId="269"/>
            <ac:spMk id="28" creationId="{7241C546-588C-4998-8980-2573546B7F00}"/>
          </ac:spMkLst>
        </pc:spChg>
        <pc:spChg chg="add del mod ord">
          <ac:chgData name="Reynaldo Henrick" userId="e1b72280c4498cd1" providerId="LiveId" clId="{E67CB1A8-F945-4D1F-8A55-D0F9D30DCBB0}" dt="2021-02-08T17:36:28.461" v="2988" actId="14100"/>
          <ac:spMkLst>
            <pc:docMk/>
            <pc:sldMk cId="1680616487" sldId="269"/>
            <ac:spMk id="32" creationId="{E9A5B14F-C873-4343-A490-E8A3A721C3D9}"/>
          </ac:spMkLst>
        </pc:spChg>
        <pc:spChg chg="add mod">
          <ac:chgData name="Reynaldo Henrick" userId="e1b72280c4498cd1" providerId="LiveId" clId="{E67CB1A8-F945-4D1F-8A55-D0F9D30DCBB0}" dt="2021-02-08T17:29:08.875" v="2911" actId="1038"/>
          <ac:spMkLst>
            <pc:docMk/>
            <pc:sldMk cId="1680616487" sldId="269"/>
            <ac:spMk id="33" creationId="{E9FCA87A-51AE-4900-BF0C-D01AB40A9D6A}"/>
          </ac:spMkLst>
        </pc:spChg>
        <pc:spChg chg="mod">
          <ac:chgData name="Reynaldo Henrick" userId="e1b72280c4498cd1" providerId="LiveId" clId="{E67CB1A8-F945-4D1F-8A55-D0F9D30DCBB0}" dt="2021-02-08T21:03:57.800" v="7299" actId="1076"/>
          <ac:spMkLst>
            <pc:docMk/>
            <pc:sldMk cId="1680616487" sldId="269"/>
            <ac:spMk id="35" creationId="{397D6DE5-70DE-4EF9-B486-DEF8175B06AB}"/>
          </ac:spMkLst>
        </pc:spChg>
        <pc:spChg chg="mod">
          <ac:chgData name="Reynaldo Henrick" userId="e1b72280c4498cd1" providerId="LiveId" clId="{E67CB1A8-F945-4D1F-8A55-D0F9D30DCBB0}" dt="2021-02-08T18:50:07.952" v="3942" actId="14100"/>
          <ac:spMkLst>
            <pc:docMk/>
            <pc:sldMk cId="1680616487" sldId="269"/>
            <ac:spMk id="36" creationId="{DCF9FBEC-6487-4896-AC89-070548E26C6B}"/>
          </ac:spMkLst>
        </pc:spChg>
        <pc:spChg chg="add del mod">
          <ac:chgData name="Reynaldo Henrick" userId="e1b72280c4498cd1" providerId="LiveId" clId="{E67CB1A8-F945-4D1F-8A55-D0F9D30DCBB0}" dt="2021-02-08T15:31:10.593" v="817" actId="478"/>
          <ac:spMkLst>
            <pc:docMk/>
            <pc:sldMk cId="1680616487" sldId="269"/>
            <ac:spMk id="39" creationId="{5A94D95D-AFBE-4479-8016-A454B6697254}"/>
          </ac:spMkLst>
        </pc:spChg>
        <pc:spChg chg="add del mod">
          <ac:chgData name="Reynaldo Henrick" userId="e1b72280c4498cd1" providerId="LiveId" clId="{E67CB1A8-F945-4D1F-8A55-D0F9D30DCBB0}" dt="2021-02-08T15:43:58.578" v="1016" actId="478"/>
          <ac:spMkLst>
            <pc:docMk/>
            <pc:sldMk cId="1680616487" sldId="269"/>
            <ac:spMk id="40" creationId="{510F05D4-D6BF-47F9-BFE1-80CF116D790F}"/>
          </ac:spMkLst>
        </pc:spChg>
        <pc:spChg chg="add del mod">
          <ac:chgData name="Reynaldo Henrick" userId="e1b72280c4498cd1" providerId="LiveId" clId="{E67CB1A8-F945-4D1F-8A55-D0F9D30DCBB0}" dt="2021-02-08T15:44:15.734" v="1020"/>
          <ac:spMkLst>
            <pc:docMk/>
            <pc:sldMk cId="1680616487" sldId="269"/>
            <ac:spMk id="47" creationId="{681532E4-C3F4-4949-9918-527F877BC6CE}"/>
          </ac:spMkLst>
        </pc:spChg>
        <pc:spChg chg="add del mod">
          <ac:chgData name="Reynaldo Henrick" userId="e1b72280c4498cd1" providerId="LiveId" clId="{E67CB1A8-F945-4D1F-8A55-D0F9D30DCBB0}" dt="2021-02-08T15:47:56.333" v="1088"/>
          <ac:spMkLst>
            <pc:docMk/>
            <pc:sldMk cId="1680616487" sldId="269"/>
            <ac:spMk id="48" creationId="{F00F55DF-EC20-4359-AA95-714AC287E7A0}"/>
          </ac:spMkLst>
        </pc:spChg>
        <pc:spChg chg="add mod">
          <ac:chgData name="Reynaldo Henrick" userId="e1b72280c4498cd1" providerId="LiveId" clId="{E67CB1A8-F945-4D1F-8A55-D0F9D30DCBB0}" dt="2021-02-08T17:30:56.975" v="2964" actId="1037"/>
          <ac:spMkLst>
            <pc:docMk/>
            <pc:sldMk cId="1680616487" sldId="269"/>
            <ac:spMk id="49" creationId="{54731D6A-426E-4082-B140-35266A2808D9}"/>
          </ac:spMkLst>
        </pc:spChg>
        <pc:spChg chg="add mod">
          <ac:chgData name="Reynaldo Henrick" userId="e1b72280c4498cd1" providerId="LiveId" clId="{E67CB1A8-F945-4D1F-8A55-D0F9D30DCBB0}" dt="2021-02-08T17:30:56.975" v="2964" actId="1037"/>
          <ac:spMkLst>
            <pc:docMk/>
            <pc:sldMk cId="1680616487" sldId="269"/>
            <ac:spMk id="50" creationId="{BDE9B935-00EE-4AA5-ABD2-85EA412AB08D}"/>
          </ac:spMkLst>
        </pc:spChg>
        <pc:spChg chg="add mod ord">
          <ac:chgData name="Reynaldo Henrick" userId="e1b72280c4498cd1" providerId="LiveId" clId="{E67CB1A8-F945-4D1F-8A55-D0F9D30DCBB0}" dt="2021-02-08T18:43:18.801" v="3907" actId="20577"/>
          <ac:spMkLst>
            <pc:docMk/>
            <pc:sldMk cId="1680616487" sldId="269"/>
            <ac:spMk id="51" creationId="{F04580AB-4C9C-4F86-8B17-B8651146195B}"/>
          </ac:spMkLst>
        </pc:spChg>
        <pc:spChg chg="add mod">
          <ac:chgData name="Reynaldo Henrick" userId="e1b72280c4498cd1" providerId="LiveId" clId="{E67CB1A8-F945-4D1F-8A55-D0F9D30DCBB0}" dt="2021-02-09T20:09:06.019" v="14279" actId="20577"/>
          <ac:spMkLst>
            <pc:docMk/>
            <pc:sldMk cId="1680616487" sldId="269"/>
            <ac:spMk id="55" creationId="{C46973D9-DBDB-413B-A106-4E889A1C135E}"/>
          </ac:spMkLst>
        </pc:spChg>
        <pc:spChg chg="add mod">
          <ac:chgData name="Reynaldo Henrick" userId="e1b72280c4498cd1" providerId="LiveId" clId="{E67CB1A8-F945-4D1F-8A55-D0F9D30DCBB0}" dt="2021-02-09T03:05:21.682" v="10155" actId="962"/>
          <ac:spMkLst>
            <pc:docMk/>
            <pc:sldMk cId="1680616487" sldId="269"/>
            <ac:spMk id="56" creationId="{60C36233-8916-4413-949E-D6E9841ED6FC}"/>
          </ac:spMkLst>
        </pc:spChg>
        <pc:spChg chg="add del mod">
          <ac:chgData name="Reynaldo Henrick" userId="e1b72280c4498cd1" providerId="LiveId" clId="{E67CB1A8-F945-4D1F-8A55-D0F9D30DCBB0}" dt="2021-02-08T17:19:03.547" v="2761" actId="478"/>
          <ac:spMkLst>
            <pc:docMk/>
            <pc:sldMk cId="1680616487" sldId="269"/>
            <ac:spMk id="59" creationId="{064B3A88-66B7-4E3B-BCF7-F6FFD6D16C1E}"/>
          </ac:spMkLst>
        </pc:spChg>
        <pc:spChg chg="add del mod">
          <ac:chgData name="Reynaldo Henrick" userId="e1b72280c4498cd1" providerId="LiveId" clId="{E67CB1A8-F945-4D1F-8A55-D0F9D30DCBB0}" dt="2021-02-08T17:15:34.157" v="2603"/>
          <ac:spMkLst>
            <pc:docMk/>
            <pc:sldMk cId="1680616487" sldId="269"/>
            <ac:spMk id="74" creationId="{4488F648-7DBA-45D0-8F30-FB9C3A8627AF}"/>
          </ac:spMkLst>
        </pc:spChg>
        <pc:spChg chg="add mod">
          <ac:chgData name="Reynaldo Henrick" userId="e1b72280c4498cd1" providerId="LiveId" clId="{E67CB1A8-F945-4D1F-8A55-D0F9D30DCBB0}" dt="2021-02-08T19:09:08.513" v="4174" actId="14100"/>
          <ac:spMkLst>
            <pc:docMk/>
            <pc:sldMk cId="1680616487" sldId="269"/>
            <ac:spMk id="75" creationId="{25140756-C4CE-4EC2-9B77-6C0A617D5164}"/>
          </ac:spMkLst>
        </pc:spChg>
        <pc:spChg chg="add mod">
          <ac:chgData name="Reynaldo Henrick" userId="e1b72280c4498cd1" providerId="LiveId" clId="{E67CB1A8-F945-4D1F-8A55-D0F9D30DCBB0}" dt="2021-02-09T03:05:20.042" v="10153" actId="962"/>
          <ac:spMkLst>
            <pc:docMk/>
            <pc:sldMk cId="1680616487" sldId="269"/>
            <ac:spMk id="76" creationId="{0B9F32E1-E06D-4DFF-B92F-3E1DA1598B60}"/>
          </ac:spMkLst>
        </pc:spChg>
        <pc:spChg chg="add mod">
          <ac:chgData name="Reynaldo Henrick" userId="e1b72280c4498cd1" providerId="LiveId" clId="{E67CB1A8-F945-4D1F-8A55-D0F9D30DCBB0}" dt="2021-02-08T19:02:49.410" v="4089" actId="164"/>
          <ac:spMkLst>
            <pc:docMk/>
            <pc:sldMk cId="1680616487" sldId="269"/>
            <ac:spMk id="79" creationId="{A6BAFEB6-9409-481D-9A68-81BB76C034F1}"/>
          </ac:spMkLst>
        </pc:spChg>
        <pc:spChg chg="mod">
          <ac:chgData name="Reynaldo Henrick" userId="e1b72280c4498cd1" providerId="LiveId" clId="{E67CB1A8-F945-4D1F-8A55-D0F9D30DCBB0}" dt="2021-02-08T18:18:02.232" v="3283" actId="207"/>
          <ac:spMkLst>
            <pc:docMk/>
            <pc:sldMk cId="1680616487" sldId="269"/>
            <ac:spMk id="81" creationId="{2173C6C0-AB14-4486-B5DA-7AC58E1ADAC7}"/>
          </ac:spMkLst>
        </pc:spChg>
        <pc:spChg chg="mod">
          <ac:chgData name="Reynaldo Henrick" userId="e1b72280c4498cd1" providerId="LiveId" clId="{E67CB1A8-F945-4D1F-8A55-D0F9D30DCBB0}" dt="2021-02-08T18:18:02.232" v="3283" actId="207"/>
          <ac:spMkLst>
            <pc:docMk/>
            <pc:sldMk cId="1680616487" sldId="269"/>
            <ac:spMk id="82" creationId="{EA891938-C9ED-4235-8318-D6668C49C8AA}"/>
          </ac:spMkLst>
        </pc:spChg>
        <pc:spChg chg="mod">
          <ac:chgData name="Reynaldo Henrick" userId="e1b72280c4498cd1" providerId="LiveId" clId="{E67CB1A8-F945-4D1F-8A55-D0F9D30DCBB0}" dt="2021-02-08T18:18:02.232" v="3283" actId="207"/>
          <ac:spMkLst>
            <pc:docMk/>
            <pc:sldMk cId="1680616487" sldId="269"/>
            <ac:spMk id="83" creationId="{9D3A9DEB-4929-46DA-BF09-B81588AE45FC}"/>
          </ac:spMkLst>
        </pc:spChg>
        <pc:spChg chg="add mod">
          <ac:chgData name="Reynaldo Henrick" userId="e1b72280c4498cd1" providerId="LiveId" clId="{E67CB1A8-F945-4D1F-8A55-D0F9D30DCBB0}" dt="2021-02-08T19:04:51.293" v="4100" actId="164"/>
          <ac:spMkLst>
            <pc:docMk/>
            <pc:sldMk cId="1680616487" sldId="269"/>
            <ac:spMk id="85" creationId="{95DB4DF1-4CF1-47B7-A671-A32E0B15FEE7}"/>
          </ac:spMkLst>
        </pc:spChg>
        <pc:spChg chg="add mod">
          <ac:chgData name="Reynaldo Henrick" userId="e1b72280c4498cd1" providerId="LiveId" clId="{E67CB1A8-F945-4D1F-8A55-D0F9D30DCBB0}" dt="2021-02-08T23:25:11.127" v="9393" actId="14100"/>
          <ac:spMkLst>
            <pc:docMk/>
            <pc:sldMk cId="1680616487" sldId="269"/>
            <ac:spMk id="87" creationId="{FEE453BF-F684-4C92-8C9F-F8A8584FF9F6}"/>
          </ac:spMkLst>
        </pc:spChg>
        <pc:spChg chg="add mod">
          <ac:chgData name="Reynaldo Henrick" userId="e1b72280c4498cd1" providerId="LiveId" clId="{E67CB1A8-F945-4D1F-8A55-D0F9D30DCBB0}" dt="2021-02-09T20:12:22.149" v="14300" actId="20577"/>
          <ac:spMkLst>
            <pc:docMk/>
            <pc:sldMk cId="1680616487" sldId="269"/>
            <ac:spMk id="88" creationId="{401EC148-7FF6-4AF0-B972-6C8FCCEB26A7}"/>
          </ac:spMkLst>
        </pc:spChg>
        <pc:spChg chg="add mod">
          <ac:chgData name="Reynaldo Henrick" userId="e1b72280c4498cd1" providerId="LiveId" clId="{E67CB1A8-F945-4D1F-8A55-D0F9D30DCBB0}" dt="2021-02-08T19:07:55.207" v="4146" actId="1076"/>
          <ac:spMkLst>
            <pc:docMk/>
            <pc:sldMk cId="1680616487" sldId="269"/>
            <ac:spMk id="91" creationId="{060F1A7E-258B-43A0-94E0-0B3AF2AE1E7A}"/>
          </ac:spMkLst>
        </pc:spChg>
        <pc:spChg chg="mod topLvl">
          <ac:chgData name="Reynaldo Henrick" userId="e1b72280c4498cd1" providerId="LiveId" clId="{E67CB1A8-F945-4D1F-8A55-D0F9D30DCBB0}" dt="2021-02-09T20:06:28.563" v="14199" actId="20577"/>
          <ac:spMkLst>
            <pc:docMk/>
            <pc:sldMk cId="1680616487" sldId="269"/>
            <ac:spMk id="103" creationId="{FAFB91E3-89EF-445A-BE24-360D63695576}"/>
          </ac:spMkLst>
        </pc:spChg>
        <pc:spChg chg="add del mod ord">
          <ac:chgData name="Reynaldo Henrick" userId="e1b72280c4498cd1" providerId="LiveId" clId="{E67CB1A8-F945-4D1F-8A55-D0F9D30DCBB0}" dt="2021-02-08T21:00:08.428" v="7142" actId="478"/>
          <ac:spMkLst>
            <pc:docMk/>
            <pc:sldMk cId="1680616487" sldId="269"/>
            <ac:spMk id="104" creationId="{CE43D3BE-5EB3-44B7-9BAE-839EC2673867}"/>
          </ac:spMkLst>
        </pc:spChg>
        <pc:spChg chg="add mod">
          <ac:chgData name="Reynaldo Henrick" userId="e1b72280c4498cd1" providerId="LiveId" clId="{E67CB1A8-F945-4D1F-8A55-D0F9D30DCBB0}" dt="2021-02-09T02:24:46.704" v="9426" actId="20577"/>
          <ac:spMkLst>
            <pc:docMk/>
            <pc:sldMk cId="1680616487" sldId="269"/>
            <ac:spMk id="105" creationId="{E863ACC9-0E50-43E9-8C10-31B9EB3F3810}"/>
          </ac:spMkLst>
        </pc:spChg>
        <pc:spChg chg="add del mod">
          <ac:chgData name="Reynaldo Henrick" userId="e1b72280c4498cd1" providerId="LiveId" clId="{E67CB1A8-F945-4D1F-8A55-D0F9D30DCBB0}" dt="2021-02-08T20:51:58.764" v="6990" actId="478"/>
          <ac:spMkLst>
            <pc:docMk/>
            <pc:sldMk cId="1680616487" sldId="269"/>
            <ac:spMk id="107" creationId="{3AE901A4-79F0-46E0-8372-A3A7F3BB3099}"/>
          </ac:spMkLst>
        </pc:spChg>
        <pc:spChg chg="add mod ord">
          <ac:chgData name="Reynaldo Henrick" userId="e1b72280c4498cd1" providerId="LiveId" clId="{E67CB1A8-F945-4D1F-8A55-D0F9D30DCBB0}" dt="2021-02-08T21:04:13.689" v="7356" actId="171"/>
          <ac:spMkLst>
            <pc:docMk/>
            <pc:sldMk cId="1680616487" sldId="269"/>
            <ac:spMk id="108" creationId="{9A748ACE-3744-4F17-BFA4-83BD0E762E17}"/>
          </ac:spMkLst>
        </pc:spChg>
        <pc:spChg chg="add del mod">
          <ac:chgData name="Reynaldo Henrick" userId="e1b72280c4498cd1" providerId="LiveId" clId="{E67CB1A8-F945-4D1F-8A55-D0F9D30DCBB0}" dt="2021-02-08T23:18:34.824" v="9265" actId="478"/>
          <ac:spMkLst>
            <pc:docMk/>
            <pc:sldMk cId="1680616487" sldId="269"/>
            <ac:spMk id="109" creationId="{4475A291-7EC9-4CDA-A1F6-82DAF8E5E6B6}"/>
          </ac:spMkLst>
        </pc:spChg>
        <pc:grpChg chg="add del mod">
          <ac:chgData name="Reynaldo Henrick" userId="e1b72280c4498cd1" providerId="LiveId" clId="{E67CB1A8-F945-4D1F-8A55-D0F9D30DCBB0}" dt="2021-02-08T17:21:03.684" v="2839" actId="165"/>
          <ac:grpSpMkLst>
            <pc:docMk/>
            <pc:sldMk cId="1680616487" sldId="269"/>
            <ac:grpSpMk id="70" creationId="{74F8DE24-BE0D-4689-A3A6-062370332F10}"/>
          </ac:grpSpMkLst>
        </pc:grpChg>
        <pc:grpChg chg="add del mod">
          <ac:chgData name="Reynaldo Henrick" userId="e1b72280c4498cd1" providerId="LiveId" clId="{E67CB1A8-F945-4D1F-8A55-D0F9D30DCBB0}" dt="2021-02-08T17:21:32.596" v="2847" actId="478"/>
          <ac:grpSpMkLst>
            <pc:docMk/>
            <pc:sldMk cId="1680616487" sldId="269"/>
            <ac:grpSpMk id="71" creationId="{9689A691-FFEC-40B1-B290-C8EDE05AC89D}"/>
          </ac:grpSpMkLst>
        </pc:grpChg>
        <pc:grpChg chg="add mod">
          <ac:chgData name="Reynaldo Henrick" userId="e1b72280c4498cd1" providerId="LiveId" clId="{E67CB1A8-F945-4D1F-8A55-D0F9D30DCBB0}" dt="2021-02-08T19:02:49.410" v="4089" actId="164"/>
          <ac:grpSpMkLst>
            <pc:docMk/>
            <pc:sldMk cId="1680616487" sldId="269"/>
            <ac:grpSpMk id="80" creationId="{4E136D03-9FD6-48E2-AA29-CC540CCE2016}"/>
          </ac:grpSpMkLst>
        </pc:grpChg>
        <pc:grpChg chg="add mod">
          <ac:chgData name="Reynaldo Henrick" userId="e1b72280c4498cd1" providerId="LiveId" clId="{E67CB1A8-F945-4D1F-8A55-D0F9D30DCBB0}" dt="2021-02-08T19:09:14.803" v="4202" actId="1037"/>
          <ac:grpSpMkLst>
            <pc:docMk/>
            <pc:sldMk cId="1680616487" sldId="269"/>
            <ac:grpSpMk id="94" creationId="{B63E253E-8403-4698-9903-F217B6897F7E}"/>
          </ac:grpSpMkLst>
        </pc:grpChg>
        <pc:grpChg chg="add mod">
          <ac:chgData name="Reynaldo Henrick" userId="e1b72280c4498cd1" providerId="LiveId" clId="{E67CB1A8-F945-4D1F-8A55-D0F9D30DCBB0}" dt="2021-02-08T19:09:26.515" v="4242" actId="1037"/>
          <ac:grpSpMkLst>
            <pc:docMk/>
            <pc:sldMk cId="1680616487" sldId="269"/>
            <ac:grpSpMk id="95" creationId="{45178A29-BFA8-414F-B5CE-EB8AFA5BB25D}"/>
          </ac:grpSpMkLst>
        </pc:grpChg>
        <pc:grpChg chg="add mod">
          <ac:chgData name="Reynaldo Henrick" userId="e1b72280c4498cd1" providerId="LiveId" clId="{E67CB1A8-F945-4D1F-8A55-D0F9D30DCBB0}" dt="2021-02-08T23:25:08.332" v="9392" actId="14100"/>
          <ac:grpSpMkLst>
            <pc:docMk/>
            <pc:sldMk cId="1680616487" sldId="269"/>
            <ac:grpSpMk id="96" creationId="{F3D93B18-FD6F-4B08-89DB-55C4008834F0}"/>
          </ac:grpSpMkLst>
        </pc:grpChg>
        <pc:grpChg chg="add mod">
          <ac:chgData name="Reynaldo Henrick" userId="e1b72280c4498cd1" providerId="LiveId" clId="{E67CB1A8-F945-4D1F-8A55-D0F9D30DCBB0}" dt="2021-02-09T19:42:58.366" v="14042" actId="14100"/>
          <ac:grpSpMkLst>
            <pc:docMk/>
            <pc:sldMk cId="1680616487" sldId="269"/>
            <ac:grpSpMk id="97" creationId="{66D65D6A-A087-4A01-8C55-64CF578204A3}"/>
          </ac:grpSpMkLst>
        </pc:grpChg>
        <pc:grpChg chg="add mod">
          <ac:chgData name="Reynaldo Henrick" userId="e1b72280c4498cd1" providerId="LiveId" clId="{E67CB1A8-F945-4D1F-8A55-D0F9D30DCBB0}" dt="2021-02-08T19:09:31.029" v="4254" actId="1037"/>
          <ac:grpSpMkLst>
            <pc:docMk/>
            <pc:sldMk cId="1680616487" sldId="269"/>
            <ac:grpSpMk id="98" creationId="{0836841B-8602-406E-9722-40EBA2CF0425}"/>
          </ac:grpSpMkLst>
        </pc:grpChg>
        <pc:grpChg chg="add del mod">
          <ac:chgData name="Reynaldo Henrick" userId="e1b72280c4498cd1" providerId="LiveId" clId="{E67CB1A8-F945-4D1F-8A55-D0F9D30DCBB0}" dt="2021-02-08T19:16:10.147" v="4266" actId="478"/>
          <ac:grpSpMkLst>
            <pc:docMk/>
            <pc:sldMk cId="1680616487" sldId="269"/>
            <ac:grpSpMk id="101" creationId="{6CE8C947-06C3-46AD-8265-1DAC61F74ADD}"/>
          </ac:grpSpMkLst>
        </pc:grpChg>
        <pc:grpChg chg="add mod">
          <ac:chgData name="Reynaldo Henrick" userId="e1b72280c4498cd1" providerId="LiveId" clId="{E67CB1A8-F945-4D1F-8A55-D0F9D30DCBB0}" dt="2021-02-08T19:36:00.818" v="4712" actId="164"/>
          <ac:grpSpMkLst>
            <pc:docMk/>
            <pc:sldMk cId="1680616487" sldId="269"/>
            <ac:grpSpMk id="106" creationId="{AB32EFCB-8DD8-4327-9DC2-ED234295189E}"/>
          </ac:grpSpMkLst>
        </pc:grpChg>
        <pc:graphicFrameChg chg="mod modGraphic">
          <ac:chgData name="Reynaldo Henrick" userId="e1b72280c4498cd1" providerId="LiveId" clId="{E67CB1A8-F945-4D1F-8A55-D0F9D30DCBB0}" dt="2021-02-08T21:01:39.502" v="7225" actId="20577"/>
          <ac:graphicFrameMkLst>
            <pc:docMk/>
            <pc:sldMk cId="1680616487" sldId="269"/>
            <ac:graphicFrameMk id="4" creationId="{42070596-2B96-4D5A-8DEF-6EA59FB24D9A}"/>
          </ac:graphicFrameMkLst>
        </pc:graphicFrameChg>
        <pc:graphicFrameChg chg="add del mod modGraphic">
          <ac:chgData name="Reynaldo Henrick" userId="e1b72280c4498cd1" providerId="LiveId" clId="{E67CB1A8-F945-4D1F-8A55-D0F9D30DCBB0}" dt="2021-02-08T15:39:20.037" v="906" actId="478"/>
          <ac:graphicFrameMkLst>
            <pc:docMk/>
            <pc:sldMk cId="1680616487" sldId="269"/>
            <ac:graphicFrameMk id="13" creationId="{87874A14-470F-4D21-B1CD-1CF06E2A3DAE}"/>
          </ac:graphicFrameMkLst>
        </pc:graphicFrameChg>
        <pc:graphicFrameChg chg="modGraphic">
          <ac:chgData name="Reynaldo Henrick" userId="e1b72280c4498cd1" providerId="LiveId" clId="{E67CB1A8-F945-4D1F-8A55-D0F9D30DCBB0}" dt="2021-02-08T20:55:47.344" v="7027" actId="14734"/>
          <ac:graphicFrameMkLst>
            <pc:docMk/>
            <pc:sldMk cId="1680616487" sldId="269"/>
            <ac:graphicFrameMk id="34" creationId="{D662D56C-62C0-4D93-AF45-8119148527BB}"/>
          </ac:graphicFrameMkLst>
        </pc:graphicFrameChg>
        <pc:graphicFrameChg chg="mod modGraphic">
          <ac:chgData name="Reynaldo Henrick" userId="e1b72280c4498cd1" providerId="LiveId" clId="{E67CB1A8-F945-4D1F-8A55-D0F9D30DCBB0}" dt="2021-02-08T23:13:49.693" v="9138"/>
          <ac:graphicFrameMkLst>
            <pc:docMk/>
            <pc:sldMk cId="1680616487" sldId="269"/>
            <ac:graphicFrameMk id="37" creationId="{127E50C5-B662-457C-A39F-D00D690372E5}"/>
          </ac:graphicFrameMkLst>
        </pc:graphicFrameChg>
        <pc:graphicFrameChg chg="mod modGraphic">
          <ac:chgData name="Reynaldo Henrick" userId="e1b72280c4498cd1" providerId="LiveId" clId="{E67CB1A8-F945-4D1F-8A55-D0F9D30DCBB0}" dt="2021-02-08T23:21:18.973" v="9315"/>
          <ac:graphicFrameMkLst>
            <pc:docMk/>
            <pc:sldMk cId="1680616487" sldId="269"/>
            <ac:graphicFrameMk id="38" creationId="{B1DCCFAF-9630-4EBC-965A-60DA29C5E6F1}"/>
          </ac:graphicFrameMkLst>
        </pc:graphicFrameChg>
        <pc:graphicFrameChg chg="add del mod">
          <ac:chgData name="Reynaldo Henrick" userId="e1b72280c4498cd1" providerId="LiveId" clId="{E67CB1A8-F945-4D1F-8A55-D0F9D30DCBB0}" dt="2021-02-08T15:39:22.708" v="908"/>
          <ac:graphicFrameMkLst>
            <pc:docMk/>
            <pc:sldMk cId="1680616487" sldId="269"/>
            <ac:graphicFrameMk id="41" creationId="{6DC33131-CBB1-462B-93F7-93ADCDF4F4C7}"/>
          </ac:graphicFrameMkLst>
        </pc:graphicFrameChg>
        <pc:picChg chg="add del mod">
          <ac:chgData name="Reynaldo Henrick" userId="e1b72280c4498cd1" providerId="LiveId" clId="{E67CB1A8-F945-4D1F-8A55-D0F9D30DCBB0}" dt="2021-02-08T14:44:28.557" v="402" actId="478"/>
          <ac:picMkLst>
            <pc:docMk/>
            <pc:sldMk cId="1680616487" sldId="269"/>
            <ac:picMk id="5" creationId="{EA200644-2450-4460-BE71-4758BED58303}"/>
          </ac:picMkLst>
        </pc:picChg>
        <pc:picChg chg="add del mod">
          <ac:chgData name="Reynaldo Henrick" userId="e1b72280c4498cd1" providerId="LiveId" clId="{E67CB1A8-F945-4D1F-8A55-D0F9D30DCBB0}" dt="2021-02-08T14:44:27.807" v="401" actId="478"/>
          <ac:picMkLst>
            <pc:docMk/>
            <pc:sldMk cId="1680616487" sldId="269"/>
            <ac:picMk id="7" creationId="{A0187095-C3EA-469D-981A-83941E24E4B8}"/>
          </ac:picMkLst>
        </pc:picChg>
        <pc:picChg chg="add del mod ord topLvl">
          <ac:chgData name="Reynaldo Henrick" userId="e1b72280c4498cd1" providerId="LiveId" clId="{E67CB1A8-F945-4D1F-8A55-D0F9D30DCBB0}" dt="2021-02-08T17:21:30.382" v="2846" actId="478"/>
          <ac:picMkLst>
            <pc:docMk/>
            <pc:sldMk cId="1680616487" sldId="269"/>
            <ac:picMk id="9" creationId="{BA06FC3A-4203-4ACF-8DCA-571CBC5A43B5}"/>
          </ac:picMkLst>
        </pc:picChg>
        <pc:picChg chg="add del mod">
          <ac:chgData name="Reynaldo Henrick" userId="e1b72280c4498cd1" providerId="LiveId" clId="{E67CB1A8-F945-4D1F-8A55-D0F9D30DCBB0}" dt="2021-02-08T15:29:03.989" v="801" actId="478"/>
          <ac:picMkLst>
            <pc:docMk/>
            <pc:sldMk cId="1680616487" sldId="269"/>
            <ac:picMk id="11" creationId="{C6246392-84D9-4A02-92E7-A63A393030EC}"/>
          </ac:picMkLst>
        </pc:picChg>
        <pc:picChg chg="add del mod">
          <ac:chgData name="Reynaldo Henrick" userId="e1b72280c4498cd1" providerId="LiveId" clId="{E67CB1A8-F945-4D1F-8A55-D0F9D30DCBB0}" dt="2021-02-08T15:39:44.996" v="914" actId="478"/>
          <ac:picMkLst>
            <pc:docMk/>
            <pc:sldMk cId="1680616487" sldId="269"/>
            <ac:picMk id="14" creationId="{9692E0E0-22A5-4C41-BC9B-599DE253C842}"/>
          </ac:picMkLst>
        </pc:picChg>
        <pc:picChg chg="add del mod">
          <ac:chgData name="Reynaldo Henrick" userId="e1b72280c4498cd1" providerId="LiveId" clId="{E67CB1A8-F945-4D1F-8A55-D0F9D30DCBB0}" dt="2021-02-08T15:40:05.010" v="922" actId="478"/>
          <ac:picMkLst>
            <pc:docMk/>
            <pc:sldMk cId="1680616487" sldId="269"/>
            <ac:picMk id="15" creationId="{5D6D6AFD-A477-491E-AA8E-FC94EDF16C84}"/>
          </ac:picMkLst>
        </pc:picChg>
        <pc:picChg chg="add del mod">
          <ac:chgData name="Reynaldo Henrick" userId="e1b72280c4498cd1" providerId="LiveId" clId="{E67CB1A8-F945-4D1F-8A55-D0F9D30DCBB0}" dt="2021-02-08T15:40:28.563" v="934" actId="478"/>
          <ac:picMkLst>
            <pc:docMk/>
            <pc:sldMk cId="1680616487" sldId="269"/>
            <ac:picMk id="16" creationId="{58BC6D6D-6058-4CC8-8BC8-7E5FE6890065}"/>
          </ac:picMkLst>
        </pc:picChg>
        <pc:picChg chg="add del mod">
          <ac:chgData name="Reynaldo Henrick" userId="e1b72280c4498cd1" providerId="LiveId" clId="{E67CB1A8-F945-4D1F-8A55-D0F9D30DCBB0}" dt="2021-02-08T15:41:52.884" v="976" actId="478"/>
          <ac:picMkLst>
            <pc:docMk/>
            <pc:sldMk cId="1680616487" sldId="269"/>
            <ac:picMk id="18" creationId="{66EC0299-C792-4304-A5A3-8AD2D1EBF274}"/>
          </ac:picMkLst>
        </pc:picChg>
        <pc:picChg chg="add del mod">
          <ac:chgData name="Reynaldo Henrick" userId="e1b72280c4498cd1" providerId="LiveId" clId="{E67CB1A8-F945-4D1F-8A55-D0F9D30DCBB0}" dt="2021-02-08T15:41:09.427" v="954"/>
          <ac:picMkLst>
            <pc:docMk/>
            <pc:sldMk cId="1680616487" sldId="269"/>
            <ac:picMk id="19" creationId="{543A6A83-8398-41E8-ACB3-A7EF5FE0A694}"/>
          </ac:picMkLst>
        </pc:picChg>
        <pc:picChg chg="add del mod ord modCrop">
          <ac:chgData name="Reynaldo Henrick" userId="e1b72280c4498cd1" providerId="LiveId" clId="{E67CB1A8-F945-4D1F-8A55-D0F9D30DCBB0}" dt="2021-02-08T16:10:30.924" v="1455" actId="478"/>
          <ac:picMkLst>
            <pc:docMk/>
            <pc:sldMk cId="1680616487" sldId="269"/>
            <ac:picMk id="20" creationId="{0C993B03-01F4-4DDC-9BA6-7B101E7A9F31}"/>
          </ac:picMkLst>
        </pc:picChg>
        <pc:picChg chg="del mod">
          <ac:chgData name="Reynaldo Henrick" userId="e1b72280c4498cd1" providerId="LiveId" clId="{E67CB1A8-F945-4D1F-8A55-D0F9D30DCBB0}" dt="2021-02-08T15:42:39.281" v="1004" actId="478"/>
          <ac:picMkLst>
            <pc:docMk/>
            <pc:sldMk cId="1680616487" sldId="269"/>
            <ac:picMk id="22" creationId="{A2AADC2F-661C-4F95-BB0E-0D573D351ABD}"/>
          </ac:picMkLst>
        </pc:picChg>
        <pc:picChg chg="add del mod ord topLvl">
          <ac:chgData name="Reynaldo Henrick" userId="e1b72280c4498cd1" providerId="LiveId" clId="{E67CB1A8-F945-4D1F-8A55-D0F9D30DCBB0}" dt="2021-02-08T17:21:32.596" v="2847" actId="478"/>
          <ac:picMkLst>
            <pc:docMk/>
            <pc:sldMk cId="1680616487" sldId="269"/>
            <ac:picMk id="24" creationId="{4A9DC4AD-CCFD-4D39-88DB-CF4133737E8C}"/>
          </ac:picMkLst>
        </pc:picChg>
        <pc:picChg chg="add del mod">
          <ac:chgData name="Reynaldo Henrick" userId="e1b72280c4498cd1" providerId="LiveId" clId="{E67CB1A8-F945-4D1F-8A55-D0F9D30DCBB0}" dt="2021-02-08T15:39:43.538" v="913" actId="478"/>
          <ac:picMkLst>
            <pc:docMk/>
            <pc:sldMk cId="1680616487" sldId="269"/>
            <ac:picMk id="42" creationId="{3B50F3D4-7155-41E8-AFB1-F3C81EB6A7E9}"/>
          </ac:picMkLst>
        </pc:picChg>
        <pc:picChg chg="add del mod">
          <ac:chgData name="Reynaldo Henrick" userId="e1b72280c4498cd1" providerId="LiveId" clId="{E67CB1A8-F945-4D1F-8A55-D0F9D30DCBB0}" dt="2021-02-08T15:40:05.601" v="923" actId="478"/>
          <ac:picMkLst>
            <pc:docMk/>
            <pc:sldMk cId="1680616487" sldId="269"/>
            <ac:picMk id="43" creationId="{9F907A83-EC57-419E-988D-EC299931D398}"/>
          </ac:picMkLst>
        </pc:picChg>
        <pc:picChg chg="add del mod">
          <ac:chgData name="Reynaldo Henrick" userId="e1b72280c4498cd1" providerId="LiveId" clId="{E67CB1A8-F945-4D1F-8A55-D0F9D30DCBB0}" dt="2021-02-08T15:40:29.135" v="935" actId="478"/>
          <ac:picMkLst>
            <pc:docMk/>
            <pc:sldMk cId="1680616487" sldId="269"/>
            <ac:picMk id="44" creationId="{2CFABA2A-F65A-4DF6-B978-5F42DED1D8F1}"/>
          </ac:picMkLst>
        </pc:picChg>
        <pc:picChg chg="add del mod">
          <ac:chgData name="Reynaldo Henrick" userId="e1b72280c4498cd1" providerId="LiveId" clId="{E67CB1A8-F945-4D1F-8A55-D0F9D30DCBB0}" dt="2021-02-08T15:41:11.635" v="959"/>
          <ac:picMkLst>
            <pc:docMk/>
            <pc:sldMk cId="1680616487" sldId="269"/>
            <ac:picMk id="45" creationId="{9E1FB718-5D7C-414A-9BAD-5121E671D8A4}"/>
          </ac:picMkLst>
        </pc:picChg>
        <pc:picChg chg="add del mod">
          <ac:chgData name="Reynaldo Henrick" userId="e1b72280c4498cd1" providerId="LiveId" clId="{E67CB1A8-F945-4D1F-8A55-D0F9D30DCBB0}" dt="2021-02-08T15:41:52.274" v="975" actId="478"/>
          <ac:picMkLst>
            <pc:docMk/>
            <pc:sldMk cId="1680616487" sldId="269"/>
            <ac:picMk id="46" creationId="{1C542B3C-E2AD-4D0F-9860-DDD7DDF84167}"/>
          </ac:picMkLst>
        </pc:picChg>
        <pc:picChg chg="add del mod">
          <ac:chgData name="Reynaldo Henrick" userId="e1b72280c4498cd1" providerId="LiveId" clId="{E67CB1A8-F945-4D1F-8A55-D0F9D30DCBB0}" dt="2021-02-08T16:02:46.438" v="1449"/>
          <ac:picMkLst>
            <pc:docMk/>
            <pc:sldMk cId="1680616487" sldId="269"/>
            <ac:picMk id="57" creationId="{217181A5-DFE4-4F45-98CB-9AC5493109CC}"/>
          </ac:picMkLst>
        </pc:picChg>
        <pc:picChg chg="add del mod modCrop">
          <ac:chgData name="Reynaldo Henrick" userId="e1b72280c4498cd1" providerId="LiveId" clId="{E67CB1A8-F945-4D1F-8A55-D0F9D30DCBB0}" dt="2021-02-08T16:10:32.876" v="1456" actId="478"/>
          <ac:picMkLst>
            <pc:docMk/>
            <pc:sldMk cId="1680616487" sldId="269"/>
            <ac:picMk id="58" creationId="{D0205244-A086-48CC-B523-70EA284F3719}"/>
          </ac:picMkLst>
        </pc:picChg>
        <pc:picChg chg="add del mod">
          <ac:chgData name="Reynaldo Henrick" userId="e1b72280c4498cd1" providerId="LiveId" clId="{E67CB1A8-F945-4D1F-8A55-D0F9D30DCBB0}" dt="2021-02-08T16:28:30.086" v="1863" actId="478"/>
          <ac:picMkLst>
            <pc:docMk/>
            <pc:sldMk cId="1680616487" sldId="269"/>
            <ac:picMk id="61" creationId="{C03E3E1C-502F-451A-B489-D100D5A39212}"/>
          </ac:picMkLst>
        </pc:picChg>
        <pc:picChg chg="add del mod">
          <ac:chgData name="Reynaldo Henrick" userId="e1b72280c4498cd1" providerId="LiveId" clId="{E67CB1A8-F945-4D1F-8A55-D0F9D30DCBB0}" dt="2021-02-08T16:26:47.941" v="1852" actId="478"/>
          <ac:picMkLst>
            <pc:docMk/>
            <pc:sldMk cId="1680616487" sldId="269"/>
            <ac:picMk id="63" creationId="{0482125F-AA79-4760-BAFD-6086F4069D25}"/>
          </ac:picMkLst>
        </pc:picChg>
        <pc:picChg chg="add del mod">
          <ac:chgData name="Reynaldo Henrick" userId="e1b72280c4498cd1" providerId="LiveId" clId="{E67CB1A8-F945-4D1F-8A55-D0F9D30DCBB0}" dt="2021-02-08T16:27:40.312" v="1857"/>
          <ac:picMkLst>
            <pc:docMk/>
            <pc:sldMk cId="1680616487" sldId="269"/>
            <ac:picMk id="65" creationId="{699BDFB6-CCAE-4A56-AE58-393740FFD8E2}"/>
          </ac:picMkLst>
        </pc:picChg>
        <pc:picChg chg="add mod topLvl">
          <ac:chgData name="Reynaldo Henrick" userId="e1b72280c4498cd1" providerId="LiveId" clId="{E67CB1A8-F945-4D1F-8A55-D0F9D30DCBB0}" dt="2021-02-08T17:30:56.975" v="2964" actId="1037"/>
          <ac:picMkLst>
            <pc:docMk/>
            <pc:sldMk cId="1680616487" sldId="269"/>
            <ac:picMk id="67" creationId="{19001B6E-481F-47D1-B1F5-D2D3F1B13FB1}"/>
          </ac:picMkLst>
        </pc:picChg>
        <pc:picChg chg="add mod topLvl">
          <ac:chgData name="Reynaldo Henrick" userId="e1b72280c4498cd1" providerId="LiveId" clId="{E67CB1A8-F945-4D1F-8A55-D0F9D30DCBB0}" dt="2021-02-08T17:29:08.875" v="2911" actId="1038"/>
          <ac:picMkLst>
            <pc:docMk/>
            <pc:sldMk cId="1680616487" sldId="269"/>
            <ac:picMk id="69" creationId="{FBB08FC5-8654-4508-83B9-CB6735C8595D}"/>
          </ac:picMkLst>
        </pc:picChg>
        <pc:picChg chg="add mod ord modCrop">
          <ac:chgData name="Reynaldo Henrick" userId="e1b72280c4498cd1" providerId="LiveId" clId="{E67CB1A8-F945-4D1F-8A55-D0F9D30DCBB0}" dt="2021-02-08T17:36:24.737" v="2987" actId="14100"/>
          <ac:picMkLst>
            <pc:docMk/>
            <pc:sldMk cId="1680616487" sldId="269"/>
            <ac:picMk id="73" creationId="{1DDE96A9-4B53-4048-8F4D-408555A6CBB0}"/>
          </ac:picMkLst>
        </pc:picChg>
        <pc:picChg chg="add del mod">
          <ac:chgData name="Reynaldo Henrick" userId="e1b72280c4498cd1" providerId="LiveId" clId="{E67CB1A8-F945-4D1F-8A55-D0F9D30DCBB0}" dt="2021-02-08T18:18:05.087" v="3284" actId="478"/>
          <ac:picMkLst>
            <pc:docMk/>
            <pc:sldMk cId="1680616487" sldId="269"/>
            <ac:picMk id="78" creationId="{4D79A020-FD8A-44C3-90AC-08E0FCA6291E}"/>
          </ac:picMkLst>
        </pc:picChg>
        <pc:picChg chg="add mod">
          <ac:chgData name="Reynaldo Henrick" userId="e1b72280c4498cd1" providerId="LiveId" clId="{E67CB1A8-F945-4D1F-8A55-D0F9D30DCBB0}" dt="2021-02-08T19:04:51.293" v="4100" actId="164"/>
          <ac:picMkLst>
            <pc:docMk/>
            <pc:sldMk cId="1680616487" sldId="269"/>
            <ac:picMk id="84" creationId="{85F71193-54C1-49D7-92A3-405E0F197725}"/>
          </ac:picMkLst>
        </pc:picChg>
        <pc:picChg chg="add mod">
          <ac:chgData name="Reynaldo Henrick" userId="e1b72280c4498cd1" providerId="LiveId" clId="{E67CB1A8-F945-4D1F-8A55-D0F9D30DCBB0}" dt="2021-02-08T19:04:55.413" v="4101" actId="164"/>
          <ac:picMkLst>
            <pc:docMk/>
            <pc:sldMk cId="1680616487" sldId="269"/>
            <ac:picMk id="86" creationId="{DB2BB13E-9A00-4E3D-A7CB-7F30B525A94E}"/>
          </ac:picMkLst>
        </pc:picChg>
        <pc:picChg chg="add mod">
          <ac:chgData name="Reynaldo Henrick" userId="e1b72280c4498cd1" providerId="LiveId" clId="{E67CB1A8-F945-4D1F-8A55-D0F9D30DCBB0}" dt="2021-02-08T19:04:59.953" v="4102" actId="164"/>
          <ac:picMkLst>
            <pc:docMk/>
            <pc:sldMk cId="1680616487" sldId="269"/>
            <ac:picMk id="90" creationId="{E5B78A48-8431-408A-9CFF-BAFD7BE1AE9E}"/>
          </ac:picMkLst>
        </pc:picChg>
        <pc:picChg chg="add mod">
          <ac:chgData name="Reynaldo Henrick" userId="e1b72280c4498cd1" providerId="LiveId" clId="{E67CB1A8-F945-4D1F-8A55-D0F9D30DCBB0}" dt="2021-02-08T19:07:59.325" v="4147" actId="1076"/>
          <ac:picMkLst>
            <pc:docMk/>
            <pc:sldMk cId="1680616487" sldId="269"/>
            <ac:picMk id="93" creationId="{C041974B-8191-4EEA-BE1F-DA6D20487315}"/>
          </ac:picMkLst>
        </pc:picChg>
        <pc:picChg chg="add mod">
          <ac:chgData name="Reynaldo Henrick" userId="e1b72280c4498cd1" providerId="LiveId" clId="{E67CB1A8-F945-4D1F-8A55-D0F9D30DCBB0}" dt="2021-02-08T19:36:00.818" v="4712" actId="164"/>
          <ac:picMkLst>
            <pc:docMk/>
            <pc:sldMk cId="1680616487" sldId="269"/>
            <ac:picMk id="100" creationId="{D577C7F0-788A-4538-A384-4A077B77603A}"/>
          </ac:picMkLst>
        </pc:picChg>
        <pc:picChg chg="del mod topLvl">
          <ac:chgData name="Reynaldo Henrick" userId="e1b72280c4498cd1" providerId="LiveId" clId="{E67CB1A8-F945-4D1F-8A55-D0F9D30DCBB0}" dt="2021-02-08T19:16:10.147" v="4266" actId="478"/>
          <ac:picMkLst>
            <pc:docMk/>
            <pc:sldMk cId="1680616487" sldId="269"/>
            <ac:picMk id="102" creationId="{7CDDD40E-CBAB-48C3-BE63-3132C194FF21}"/>
          </ac:picMkLst>
        </pc:picChg>
        <pc:cxnChg chg="add del mod">
          <ac:chgData name="Reynaldo Henrick" userId="e1b72280c4498cd1" providerId="LiveId" clId="{E67CB1A8-F945-4D1F-8A55-D0F9D30DCBB0}" dt="2021-02-08T16:20:47.526" v="1616" actId="478"/>
          <ac:cxnSpMkLst>
            <pc:docMk/>
            <pc:sldMk cId="1680616487" sldId="269"/>
            <ac:cxnSpMk id="53" creationId="{CE71FEA2-187D-4683-9383-8D8BEF852C2D}"/>
          </ac:cxnSpMkLst>
        </pc:cxnChg>
        <pc:cxnChg chg="add del mod">
          <ac:chgData name="Reynaldo Henrick" userId="e1b72280c4498cd1" providerId="LiveId" clId="{E67CB1A8-F945-4D1F-8A55-D0F9D30DCBB0}" dt="2021-02-08T16:01:08.084" v="1401" actId="478"/>
          <ac:cxnSpMkLst>
            <pc:docMk/>
            <pc:sldMk cId="1680616487" sldId="269"/>
            <ac:cxnSpMk id="54" creationId="{8B5F96CE-4643-4788-A1A6-2CBDC11A1F12}"/>
          </ac:cxnSpMkLst>
        </pc:cxnChg>
      </pc:sldChg>
      <pc:sldChg chg="del">
        <pc:chgData name="Reynaldo Henrick" userId="e1b72280c4498cd1" providerId="LiveId" clId="{E67CB1A8-F945-4D1F-8A55-D0F9D30DCBB0}" dt="2021-02-08T22:27:01.953" v="8640" actId="47"/>
        <pc:sldMkLst>
          <pc:docMk/>
          <pc:sldMk cId="3047311876" sldId="270"/>
        </pc:sldMkLst>
      </pc:sldChg>
      <pc:sldChg chg="del">
        <pc:chgData name="Reynaldo Henrick" userId="e1b72280c4498cd1" providerId="LiveId" clId="{E67CB1A8-F945-4D1F-8A55-D0F9D30DCBB0}" dt="2021-02-08T22:27:02.415" v="8641" actId="47"/>
        <pc:sldMkLst>
          <pc:docMk/>
          <pc:sldMk cId="4261986697" sldId="271"/>
        </pc:sldMkLst>
      </pc:sldChg>
      <pc:sldChg chg="del">
        <pc:chgData name="Reynaldo Henrick" userId="e1b72280c4498cd1" providerId="LiveId" clId="{E67CB1A8-F945-4D1F-8A55-D0F9D30DCBB0}" dt="2021-02-08T23:03:22.135" v="8642" actId="47"/>
        <pc:sldMkLst>
          <pc:docMk/>
          <pc:sldMk cId="1630313253" sldId="272"/>
        </pc:sldMkLst>
      </pc:sldChg>
      <pc:sldChg chg="addSp delSp modSp add mod modTransition setBg modAnim addCm delCm">
        <pc:chgData name="Reynaldo Henrick" userId="e1b72280c4498cd1" providerId="LiveId" clId="{E67CB1A8-F945-4D1F-8A55-D0F9D30DCBB0}" dt="2021-02-09T19:26:30.053" v="14040" actId="14100"/>
        <pc:sldMkLst>
          <pc:docMk/>
          <pc:sldMk cId="245687023" sldId="273"/>
        </pc:sldMkLst>
        <pc:spChg chg="del">
          <ac:chgData name="Reynaldo Henrick" userId="e1b72280c4498cd1" providerId="LiveId" clId="{E67CB1A8-F945-4D1F-8A55-D0F9D30DCBB0}" dt="2021-02-08T19:29:19.558" v="4589" actId="478"/>
          <ac:spMkLst>
            <pc:docMk/>
            <pc:sldMk cId="245687023" sldId="273"/>
            <ac:spMk id="2" creationId="{025C5D02-0232-4E18-9A85-78CC54E6DB40}"/>
          </ac:spMkLst>
        </pc:spChg>
        <pc:spChg chg="add del mod">
          <ac:chgData name="Reynaldo Henrick" userId="e1b72280c4498cd1" providerId="LiveId" clId="{E67CB1A8-F945-4D1F-8A55-D0F9D30DCBB0}" dt="2021-02-08T19:56:29.591" v="5653" actId="478"/>
          <ac:spMkLst>
            <pc:docMk/>
            <pc:sldMk cId="245687023" sldId="273"/>
            <ac:spMk id="3" creationId="{A1A7ED1C-BCC1-49B1-B829-8E6AAB6B3B7A}"/>
          </ac:spMkLst>
        </pc:spChg>
        <pc:spChg chg="add del mod">
          <ac:chgData name="Reynaldo Henrick" userId="e1b72280c4498cd1" providerId="LiveId" clId="{E67CB1A8-F945-4D1F-8A55-D0F9D30DCBB0}" dt="2021-02-08T20:28:03.177" v="6193" actId="478"/>
          <ac:spMkLst>
            <pc:docMk/>
            <pc:sldMk cId="245687023" sldId="273"/>
            <ac:spMk id="5" creationId="{C42C5DBB-D834-40B6-981E-0615883B00D2}"/>
          </ac:spMkLst>
        </pc:spChg>
        <pc:spChg chg="add mod">
          <ac:chgData name="Reynaldo Henrick" userId="e1b72280c4498cd1" providerId="LiveId" clId="{E67CB1A8-F945-4D1F-8A55-D0F9D30DCBB0}" dt="2021-02-09T03:05:19.386" v="10152" actId="962"/>
          <ac:spMkLst>
            <pc:docMk/>
            <pc:sldMk cId="245687023" sldId="273"/>
            <ac:spMk id="8" creationId="{C6EFC6ED-13C0-4239-A805-7271A2FE1FCE}"/>
          </ac:spMkLst>
        </pc:spChg>
        <pc:spChg chg="mod ord">
          <ac:chgData name="Reynaldo Henrick" userId="e1b72280c4498cd1" providerId="LiveId" clId="{E67CB1A8-F945-4D1F-8A55-D0F9D30DCBB0}" dt="2021-02-08T23:18:23.141" v="9264" actId="962"/>
          <ac:spMkLst>
            <pc:docMk/>
            <pc:sldMk cId="245687023" sldId="273"/>
            <ac:spMk id="23" creationId="{DA7F53FD-82AA-416A-A7C0-7A3FF527D9D4}"/>
          </ac:spMkLst>
        </pc:spChg>
        <pc:spChg chg="mod">
          <ac:chgData name="Reynaldo Henrick" userId="e1b72280c4498cd1" providerId="LiveId" clId="{E67CB1A8-F945-4D1F-8A55-D0F9D30DCBB0}" dt="2021-02-08T19:23:02.584" v="4416" actId="1076"/>
          <ac:spMkLst>
            <pc:docMk/>
            <pc:sldMk cId="245687023" sldId="273"/>
            <ac:spMk id="26" creationId="{26D93C37-9E35-42F6-B286-FABC9ADEE09C}"/>
          </ac:spMkLst>
        </pc:spChg>
        <pc:spChg chg="mod">
          <ac:chgData name="Reynaldo Henrick" userId="e1b72280c4498cd1" providerId="LiveId" clId="{E67CB1A8-F945-4D1F-8A55-D0F9D30DCBB0}" dt="2021-02-08T19:31:27.061" v="4610" actId="20577"/>
          <ac:spMkLst>
            <pc:docMk/>
            <pc:sldMk cId="245687023" sldId="273"/>
            <ac:spMk id="27" creationId="{AA52F226-591F-48B1-B348-8F9206A78C24}"/>
          </ac:spMkLst>
        </pc:spChg>
        <pc:spChg chg="mod">
          <ac:chgData name="Reynaldo Henrick" userId="e1b72280c4498cd1" providerId="LiveId" clId="{E67CB1A8-F945-4D1F-8A55-D0F9D30DCBB0}" dt="2021-02-08T19:40:50.198" v="4767" actId="14100"/>
          <ac:spMkLst>
            <pc:docMk/>
            <pc:sldMk cId="245687023" sldId="273"/>
            <ac:spMk id="32" creationId="{E9A5B14F-C873-4343-A490-E8A3A721C3D9}"/>
          </ac:spMkLst>
        </pc:spChg>
        <pc:spChg chg="del">
          <ac:chgData name="Reynaldo Henrick" userId="e1b72280c4498cd1" providerId="LiveId" clId="{E67CB1A8-F945-4D1F-8A55-D0F9D30DCBB0}" dt="2021-02-08T19:29:21.684" v="4590" actId="478"/>
          <ac:spMkLst>
            <pc:docMk/>
            <pc:sldMk cId="245687023" sldId="273"/>
            <ac:spMk id="33" creationId="{E9FCA87A-51AE-4900-BF0C-D01AB40A9D6A}"/>
          </ac:spMkLst>
        </pc:spChg>
        <pc:spChg chg="mod">
          <ac:chgData name="Reynaldo Henrick" userId="e1b72280c4498cd1" providerId="LiveId" clId="{E67CB1A8-F945-4D1F-8A55-D0F9D30DCBB0}" dt="2021-02-08T21:03:30.941" v="7251" actId="1076"/>
          <ac:spMkLst>
            <pc:docMk/>
            <pc:sldMk cId="245687023" sldId="273"/>
            <ac:spMk id="35" creationId="{397D6DE5-70DE-4EF9-B486-DEF8175B06AB}"/>
          </ac:spMkLst>
        </pc:spChg>
        <pc:spChg chg="add mod">
          <ac:chgData name="Reynaldo Henrick" userId="e1b72280c4498cd1" providerId="LiveId" clId="{E67CB1A8-F945-4D1F-8A55-D0F9D30DCBB0}" dt="2021-02-09T19:26:30.053" v="14040" actId="14100"/>
          <ac:spMkLst>
            <pc:docMk/>
            <pc:sldMk cId="245687023" sldId="273"/>
            <ac:spMk id="39" creationId="{5B020200-198F-4DE0-B790-7CAF0FE84C08}"/>
          </ac:spMkLst>
        </pc:spChg>
        <pc:spChg chg="del">
          <ac:chgData name="Reynaldo Henrick" userId="e1b72280c4498cd1" providerId="LiveId" clId="{E67CB1A8-F945-4D1F-8A55-D0F9D30DCBB0}" dt="2021-02-08T19:29:21.684" v="4590" actId="478"/>
          <ac:spMkLst>
            <pc:docMk/>
            <pc:sldMk cId="245687023" sldId="273"/>
            <ac:spMk id="49" creationId="{54731D6A-426E-4082-B140-35266A2808D9}"/>
          </ac:spMkLst>
        </pc:spChg>
        <pc:spChg chg="del">
          <ac:chgData name="Reynaldo Henrick" userId="e1b72280c4498cd1" providerId="LiveId" clId="{E67CB1A8-F945-4D1F-8A55-D0F9D30DCBB0}" dt="2021-02-08T19:29:19.558" v="4589" actId="478"/>
          <ac:spMkLst>
            <pc:docMk/>
            <pc:sldMk cId="245687023" sldId="273"/>
            <ac:spMk id="50" creationId="{BDE9B935-00EE-4AA5-ABD2-85EA412AB08D}"/>
          </ac:spMkLst>
        </pc:spChg>
        <pc:spChg chg="del">
          <ac:chgData name="Reynaldo Henrick" userId="e1b72280c4498cd1" providerId="LiveId" clId="{E67CB1A8-F945-4D1F-8A55-D0F9D30DCBB0}" dt="2021-02-08T19:29:19.558" v="4589" actId="478"/>
          <ac:spMkLst>
            <pc:docMk/>
            <pc:sldMk cId="245687023" sldId="273"/>
            <ac:spMk id="51" creationId="{F04580AB-4C9C-4F86-8B17-B8651146195B}"/>
          </ac:spMkLst>
        </pc:spChg>
        <pc:spChg chg="add del mod">
          <ac:chgData name="Reynaldo Henrick" userId="e1b72280c4498cd1" providerId="LiveId" clId="{E67CB1A8-F945-4D1F-8A55-D0F9D30DCBB0}" dt="2021-02-08T19:23:09.476" v="4417" actId="478"/>
          <ac:spMkLst>
            <pc:docMk/>
            <pc:sldMk cId="245687023" sldId="273"/>
            <ac:spMk id="52" creationId="{2FE0CB85-CD57-49C2-8AF2-AE23236EACB2}"/>
          </ac:spMkLst>
        </pc:spChg>
        <pc:spChg chg="add del mod">
          <ac:chgData name="Reynaldo Henrick" userId="e1b72280c4498cd1" providerId="LiveId" clId="{E67CB1A8-F945-4D1F-8A55-D0F9D30DCBB0}" dt="2021-02-08T19:24:06.421" v="4500"/>
          <ac:spMkLst>
            <pc:docMk/>
            <pc:sldMk cId="245687023" sldId="273"/>
            <ac:spMk id="53" creationId="{85229E97-3AC4-4EA4-B5F6-B769CD8E626F}"/>
          </ac:spMkLst>
        </pc:spChg>
        <pc:spChg chg="add mod ord">
          <ac:chgData name="Reynaldo Henrick" userId="e1b72280c4498cd1" providerId="LiveId" clId="{E67CB1A8-F945-4D1F-8A55-D0F9D30DCBB0}" dt="2021-02-08T20:57:44.445" v="7076" actId="1076"/>
          <ac:spMkLst>
            <pc:docMk/>
            <pc:sldMk cId="245687023" sldId="273"/>
            <ac:spMk id="54" creationId="{7D093C0E-8A7B-4984-ACCB-AA137A663D43}"/>
          </ac:spMkLst>
        </pc:spChg>
        <pc:spChg chg="del">
          <ac:chgData name="Reynaldo Henrick" userId="e1b72280c4498cd1" providerId="LiveId" clId="{E67CB1A8-F945-4D1F-8A55-D0F9D30DCBB0}" dt="2021-02-08T19:29:19.558" v="4589" actId="478"/>
          <ac:spMkLst>
            <pc:docMk/>
            <pc:sldMk cId="245687023" sldId="273"/>
            <ac:spMk id="55" creationId="{C46973D9-DBDB-413B-A106-4E889A1C135E}"/>
          </ac:spMkLst>
        </pc:spChg>
        <pc:spChg chg="del">
          <ac:chgData name="Reynaldo Henrick" userId="e1b72280c4498cd1" providerId="LiveId" clId="{E67CB1A8-F945-4D1F-8A55-D0F9D30DCBB0}" dt="2021-02-08T19:29:19.558" v="4589" actId="478"/>
          <ac:spMkLst>
            <pc:docMk/>
            <pc:sldMk cId="245687023" sldId="273"/>
            <ac:spMk id="56" creationId="{60C36233-8916-4413-949E-D6E9841ED6FC}"/>
          </ac:spMkLst>
        </pc:spChg>
        <pc:spChg chg="add mod">
          <ac:chgData name="Reynaldo Henrick" userId="e1b72280c4498cd1" providerId="LiveId" clId="{E67CB1A8-F945-4D1F-8A55-D0F9D30DCBB0}" dt="2021-02-09T02:24:34.042" v="9424" actId="20577"/>
          <ac:spMkLst>
            <pc:docMk/>
            <pc:sldMk cId="245687023" sldId="273"/>
            <ac:spMk id="57" creationId="{1E977750-15CC-4836-9ACA-0E5F44E951FA}"/>
          </ac:spMkLst>
        </pc:spChg>
        <pc:spChg chg="add del mod">
          <ac:chgData name="Reynaldo Henrick" userId="e1b72280c4498cd1" providerId="LiveId" clId="{E67CB1A8-F945-4D1F-8A55-D0F9D30DCBB0}" dt="2021-02-08T19:38:08.023" v="4717" actId="478"/>
          <ac:spMkLst>
            <pc:docMk/>
            <pc:sldMk cId="245687023" sldId="273"/>
            <ac:spMk id="58" creationId="{559AD2F6-7C88-4C09-A3B2-9483531A0156}"/>
          </ac:spMkLst>
        </pc:spChg>
        <pc:spChg chg="add mod">
          <ac:chgData name="Reynaldo Henrick" userId="e1b72280c4498cd1" providerId="LiveId" clId="{E67CB1A8-F945-4D1F-8A55-D0F9D30DCBB0}" dt="2021-02-08T20:37:31.115" v="6557" actId="20577"/>
          <ac:spMkLst>
            <pc:docMk/>
            <pc:sldMk cId="245687023" sldId="273"/>
            <ac:spMk id="59" creationId="{12AEA543-7E9B-4A7F-B2BE-B7C9BDD93D67}"/>
          </ac:spMkLst>
        </pc:spChg>
        <pc:spChg chg="add del mod">
          <ac:chgData name="Reynaldo Henrick" userId="e1b72280c4498cd1" providerId="LiveId" clId="{E67CB1A8-F945-4D1F-8A55-D0F9D30DCBB0}" dt="2021-02-08T19:56:27.095" v="5652" actId="478"/>
          <ac:spMkLst>
            <pc:docMk/>
            <pc:sldMk cId="245687023" sldId="273"/>
            <ac:spMk id="60" creationId="{6F2E7F17-7CA3-4DF2-A4AB-C08BE003AA03}"/>
          </ac:spMkLst>
        </pc:spChg>
        <pc:spChg chg="add del mod">
          <ac:chgData name="Reynaldo Henrick" userId="e1b72280c4498cd1" providerId="LiveId" clId="{E67CB1A8-F945-4D1F-8A55-D0F9D30DCBB0}" dt="2021-02-08T19:56:25.002" v="5651" actId="478"/>
          <ac:spMkLst>
            <pc:docMk/>
            <pc:sldMk cId="245687023" sldId="273"/>
            <ac:spMk id="61" creationId="{3EC6F36E-36D6-494C-B161-BD6081AC2EB4}"/>
          </ac:spMkLst>
        </pc:spChg>
        <pc:spChg chg="add mod">
          <ac:chgData name="Reynaldo Henrick" userId="e1b72280c4498cd1" providerId="LiveId" clId="{E67CB1A8-F945-4D1F-8A55-D0F9D30DCBB0}" dt="2021-02-08T20:41:53.170" v="6864" actId="14100"/>
          <ac:spMkLst>
            <pc:docMk/>
            <pc:sldMk cId="245687023" sldId="273"/>
            <ac:spMk id="62" creationId="{183E47E5-0B0F-4664-BCEB-A51D78DBDDD7}"/>
          </ac:spMkLst>
        </pc:spChg>
        <pc:spChg chg="add mod">
          <ac:chgData name="Reynaldo Henrick" userId="e1b72280c4498cd1" providerId="LiveId" clId="{E67CB1A8-F945-4D1F-8A55-D0F9D30DCBB0}" dt="2021-02-08T20:41:48.250" v="6863" actId="14100"/>
          <ac:spMkLst>
            <pc:docMk/>
            <pc:sldMk cId="245687023" sldId="273"/>
            <ac:spMk id="63" creationId="{A2355410-9886-4D33-8DBD-22C77A0751BD}"/>
          </ac:spMkLst>
        </pc:spChg>
        <pc:spChg chg="add mod">
          <ac:chgData name="Reynaldo Henrick" userId="e1b72280c4498cd1" providerId="LiveId" clId="{E67CB1A8-F945-4D1F-8A55-D0F9D30DCBB0}" dt="2021-02-08T20:42:49.954" v="6979" actId="123"/>
          <ac:spMkLst>
            <pc:docMk/>
            <pc:sldMk cId="245687023" sldId="273"/>
            <ac:spMk id="64" creationId="{A27B30FB-5AB0-406C-916A-089FEF2D1AE8}"/>
          </ac:spMkLst>
        </pc:spChg>
        <pc:spChg chg="add del mod">
          <ac:chgData name="Reynaldo Henrick" userId="e1b72280c4498cd1" providerId="LiveId" clId="{E67CB1A8-F945-4D1F-8A55-D0F9D30DCBB0}" dt="2021-02-08T20:27:18.329" v="6188" actId="478"/>
          <ac:spMkLst>
            <pc:docMk/>
            <pc:sldMk cId="245687023" sldId="273"/>
            <ac:spMk id="65" creationId="{E153CFF9-EE28-40A4-BB59-AB81E85F992D}"/>
          </ac:spMkLst>
        </pc:spChg>
        <pc:spChg chg="add mod">
          <ac:chgData name="Reynaldo Henrick" userId="e1b72280c4498cd1" providerId="LiveId" clId="{E67CB1A8-F945-4D1F-8A55-D0F9D30DCBB0}" dt="2021-02-09T03:05:19.165" v="10151" actId="962"/>
          <ac:spMkLst>
            <pc:docMk/>
            <pc:sldMk cId="245687023" sldId="273"/>
            <ac:spMk id="68" creationId="{DA5F8E87-252A-4482-AE8E-C067A5D420C9}"/>
          </ac:spMkLst>
        </pc:spChg>
        <pc:spChg chg="add mod">
          <ac:chgData name="Reynaldo Henrick" userId="e1b72280c4498cd1" providerId="LiveId" clId="{E67CB1A8-F945-4D1F-8A55-D0F9D30DCBB0}" dt="2021-02-09T03:05:19.023" v="10150" actId="962"/>
          <ac:spMkLst>
            <pc:docMk/>
            <pc:sldMk cId="245687023" sldId="273"/>
            <ac:spMk id="70" creationId="{3F725C26-F7A3-46B6-84B7-47353FDAD5D5}"/>
          </ac:spMkLst>
        </pc:spChg>
        <pc:spChg chg="add del mod">
          <ac:chgData name="Reynaldo Henrick" userId="e1b72280c4498cd1" providerId="LiveId" clId="{E67CB1A8-F945-4D1F-8A55-D0F9D30DCBB0}" dt="2021-02-08T20:27:20.746" v="6189" actId="478"/>
          <ac:spMkLst>
            <pc:docMk/>
            <pc:sldMk cId="245687023" sldId="273"/>
            <ac:spMk id="71" creationId="{BC11364D-D3D6-4F2C-A5BF-22CEDC894406}"/>
          </ac:spMkLst>
        </pc:spChg>
        <pc:spChg chg="mod">
          <ac:chgData name="Reynaldo Henrick" userId="e1b72280c4498cd1" providerId="LiveId" clId="{E67CB1A8-F945-4D1F-8A55-D0F9D30DCBB0}" dt="2021-02-08T19:40:48.672" v="4766" actId="14100"/>
          <ac:spMkLst>
            <pc:docMk/>
            <pc:sldMk cId="245687023" sldId="273"/>
            <ac:spMk id="75" creationId="{25140756-C4CE-4EC2-9B77-6C0A617D5164}"/>
          </ac:spMkLst>
        </pc:spChg>
        <pc:spChg chg="del">
          <ac:chgData name="Reynaldo Henrick" userId="e1b72280c4498cd1" providerId="LiveId" clId="{E67CB1A8-F945-4D1F-8A55-D0F9D30DCBB0}" dt="2021-02-08T19:29:19.558" v="4589" actId="478"/>
          <ac:spMkLst>
            <pc:docMk/>
            <pc:sldMk cId="245687023" sldId="273"/>
            <ac:spMk id="76" creationId="{0B9F32E1-E06D-4DFF-B92F-3E1DA1598B60}"/>
          </ac:spMkLst>
        </pc:spChg>
        <pc:spChg chg="add mod ord">
          <ac:chgData name="Reynaldo Henrick" userId="e1b72280c4498cd1" providerId="LiveId" clId="{E67CB1A8-F945-4D1F-8A55-D0F9D30DCBB0}" dt="2021-02-08T21:03:45.487" v="7297" actId="171"/>
          <ac:spMkLst>
            <pc:docMk/>
            <pc:sldMk cId="245687023" sldId="273"/>
            <ac:spMk id="89" creationId="{703794AE-B6DB-47F1-ABEB-342615D446DB}"/>
          </ac:spMkLst>
        </pc:spChg>
        <pc:spChg chg="del">
          <ac:chgData name="Reynaldo Henrick" userId="e1b72280c4498cd1" providerId="LiveId" clId="{E67CB1A8-F945-4D1F-8A55-D0F9D30DCBB0}" dt="2021-02-08T19:35:53.335" v="4711" actId="478"/>
          <ac:spMkLst>
            <pc:docMk/>
            <pc:sldMk cId="245687023" sldId="273"/>
            <ac:spMk id="103" creationId="{FAFB91E3-89EF-445A-BE24-360D63695576}"/>
          </ac:spMkLst>
        </pc:spChg>
        <pc:grpChg chg="del">
          <ac:chgData name="Reynaldo Henrick" userId="e1b72280c4498cd1" providerId="LiveId" clId="{E67CB1A8-F945-4D1F-8A55-D0F9D30DCBB0}" dt="2021-02-08T19:35:53.335" v="4711" actId="478"/>
          <ac:grpSpMkLst>
            <pc:docMk/>
            <pc:sldMk cId="245687023" sldId="273"/>
            <ac:grpSpMk id="94" creationId="{B63E253E-8403-4698-9903-F217B6897F7E}"/>
          </ac:grpSpMkLst>
        </pc:grpChg>
        <pc:grpChg chg="del">
          <ac:chgData name="Reynaldo Henrick" userId="e1b72280c4498cd1" providerId="LiveId" clId="{E67CB1A8-F945-4D1F-8A55-D0F9D30DCBB0}" dt="2021-02-08T19:35:53.335" v="4711" actId="478"/>
          <ac:grpSpMkLst>
            <pc:docMk/>
            <pc:sldMk cId="245687023" sldId="273"/>
            <ac:grpSpMk id="95" creationId="{45178A29-BFA8-414F-B5CE-EB8AFA5BB25D}"/>
          </ac:grpSpMkLst>
        </pc:grpChg>
        <pc:grpChg chg="del">
          <ac:chgData name="Reynaldo Henrick" userId="e1b72280c4498cd1" providerId="LiveId" clId="{E67CB1A8-F945-4D1F-8A55-D0F9D30DCBB0}" dt="2021-02-08T19:35:53.335" v="4711" actId="478"/>
          <ac:grpSpMkLst>
            <pc:docMk/>
            <pc:sldMk cId="245687023" sldId="273"/>
            <ac:grpSpMk id="96" creationId="{F3D93B18-FD6F-4B08-89DB-55C4008834F0}"/>
          </ac:grpSpMkLst>
        </pc:grpChg>
        <pc:grpChg chg="del">
          <ac:chgData name="Reynaldo Henrick" userId="e1b72280c4498cd1" providerId="LiveId" clId="{E67CB1A8-F945-4D1F-8A55-D0F9D30DCBB0}" dt="2021-02-08T19:35:53.335" v="4711" actId="478"/>
          <ac:grpSpMkLst>
            <pc:docMk/>
            <pc:sldMk cId="245687023" sldId="273"/>
            <ac:grpSpMk id="97" creationId="{66D65D6A-A087-4A01-8C55-64CF578204A3}"/>
          </ac:grpSpMkLst>
        </pc:grpChg>
        <pc:grpChg chg="del">
          <ac:chgData name="Reynaldo Henrick" userId="e1b72280c4498cd1" providerId="LiveId" clId="{E67CB1A8-F945-4D1F-8A55-D0F9D30DCBB0}" dt="2021-02-08T19:35:53.335" v="4711" actId="478"/>
          <ac:grpSpMkLst>
            <pc:docMk/>
            <pc:sldMk cId="245687023" sldId="273"/>
            <ac:grpSpMk id="98" creationId="{0836841B-8602-406E-9722-40EBA2CF0425}"/>
          </ac:grpSpMkLst>
        </pc:grpChg>
        <pc:graphicFrameChg chg="mod modGraphic">
          <ac:chgData name="Reynaldo Henrick" userId="e1b72280c4498cd1" providerId="LiveId" clId="{E67CB1A8-F945-4D1F-8A55-D0F9D30DCBB0}" dt="2021-02-08T21:01:48.109" v="7242" actId="20577"/>
          <ac:graphicFrameMkLst>
            <pc:docMk/>
            <pc:sldMk cId="245687023" sldId="273"/>
            <ac:graphicFrameMk id="4" creationId="{42070596-2B96-4D5A-8DEF-6EA59FB24D9A}"/>
          </ac:graphicFrameMkLst>
        </pc:graphicFrameChg>
        <pc:graphicFrameChg chg="mod">
          <ac:chgData name="Reynaldo Henrick" userId="e1b72280c4498cd1" providerId="LiveId" clId="{E67CB1A8-F945-4D1F-8A55-D0F9D30DCBB0}" dt="2021-02-08T23:13:53.956" v="9139"/>
          <ac:graphicFrameMkLst>
            <pc:docMk/>
            <pc:sldMk cId="245687023" sldId="273"/>
            <ac:graphicFrameMk id="37" creationId="{127E50C5-B662-457C-A39F-D00D690372E5}"/>
          </ac:graphicFrameMkLst>
        </pc:graphicFrameChg>
        <pc:graphicFrameChg chg="mod modGraphic">
          <ac:chgData name="Reynaldo Henrick" userId="e1b72280c4498cd1" providerId="LiveId" clId="{E67CB1A8-F945-4D1F-8A55-D0F9D30DCBB0}" dt="2021-02-08T23:20:59.223" v="9312" actId="20577"/>
          <ac:graphicFrameMkLst>
            <pc:docMk/>
            <pc:sldMk cId="245687023" sldId="273"/>
            <ac:graphicFrameMk id="38" creationId="{B1DCCFAF-9630-4EBC-965A-60DA29C5E6F1}"/>
          </ac:graphicFrameMkLst>
        </pc:graphicFrameChg>
        <pc:picChg chg="add mod modCrop">
          <ac:chgData name="Reynaldo Henrick" userId="e1b72280c4498cd1" providerId="LiveId" clId="{E67CB1A8-F945-4D1F-8A55-D0F9D30DCBB0}" dt="2021-02-08T22:21:41.178" v="8517" actId="1076"/>
          <ac:picMkLst>
            <pc:docMk/>
            <pc:sldMk cId="245687023" sldId="273"/>
            <ac:picMk id="10" creationId="{0716809D-952E-4691-B657-FFCEB11EE845}"/>
          </ac:picMkLst>
        </pc:picChg>
        <pc:picChg chg="add mod">
          <ac:chgData name="Reynaldo Henrick" userId="e1b72280c4498cd1" providerId="LiveId" clId="{E67CB1A8-F945-4D1F-8A55-D0F9D30DCBB0}" dt="2021-02-08T20:32:03.993" v="6307" actId="1076"/>
          <ac:picMkLst>
            <pc:docMk/>
            <pc:sldMk cId="245687023" sldId="273"/>
            <ac:picMk id="13" creationId="{7F342DD3-AB18-4C0A-8434-208F668675F8}"/>
          </ac:picMkLst>
        </pc:picChg>
        <pc:picChg chg="add mod modCrop">
          <ac:chgData name="Reynaldo Henrick" userId="e1b72280c4498cd1" providerId="LiveId" clId="{E67CB1A8-F945-4D1F-8A55-D0F9D30DCBB0}" dt="2021-02-08T22:21:33.392" v="8516" actId="1076"/>
          <ac:picMkLst>
            <pc:docMk/>
            <pc:sldMk cId="245687023" sldId="273"/>
            <ac:picMk id="15" creationId="{368B1C06-02A3-41F1-BB58-F30BDE629340}"/>
          </ac:picMkLst>
        </pc:picChg>
        <pc:picChg chg="add del mod">
          <ac:chgData name="Reynaldo Henrick" userId="e1b72280c4498cd1" providerId="LiveId" clId="{E67CB1A8-F945-4D1F-8A55-D0F9D30DCBB0}" dt="2021-02-08T20:19:47.661" v="5959" actId="22"/>
          <ac:picMkLst>
            <pc:docMk/>
            <pc:sldMk cId="245687023" sldId="273"/>
            <ac:picMk id="18" creationId="{06121C64-BBC9-4031-9B9D-E41A1DFFADD8}"/>
          </ac:picMkLst>
        </pc:picChg>
        <pc:picChg chg="add del mod">
          <ac:chgData name="Reynaldo Henrick" userId="e1b72280c4498cd1" providerId="LiveId" clId="{E67CB1A8-F945-4D1F-8A55-D0F9D30DCBB0}" dt="2021-02-08T20:19:42.699" v="5949" actId="22"/>
          <ac:picMkLst>
            <pc:docMk/>
            <pc:sldMk cId="245687023" sldId="273"/>
            <ac:picMk id="20" creationId="{8BCD6696-F0ED-45CC-8B13-A4AEFDB1316E}"/>
          </ac:picMkLst>
        </pc:picChg>
        <pc:picChg chg="add mod">
          <ac:chgData name="Reynaldo Henrick" userId="e1b72280c4498cd1" providerId="LiveId" clId="{E67CB1A8-F945-4D1F-8A55-D0F9D30DCBB0}" dt="2021-02-08T22:21:28.709" v="8515" actId="1076"/>
          <ac:picMkLst>
            <pc:docMk/>
            <pc:sldMk cId="245687023" sldId="273"/>
            <ac:picMk id="22" creationId="{8D00AA6A-AA14-4505-B7B0-9A5566312CDD}"/>
          </ac:picMkLst>
        </pc:picChg>
        <pc:picChg chg="add del mod">
          <ac:chgData name="Reynaldo Henrick" userId="e1b72280c4498cd1" providerId="LiveId" clId="{E67CB1A8-F945-4D1F-8A55-D0F9D30DCBB0}" dt="2021-02-08T20:27:18.329" v="6188" actId="478"/>
          <ac:picMkLst>
            <pc:docMk/>
            <pc:sldMk cId="245687023" sldId="273"/>
            <ac:picMk id="25" creationId="{D9E0F304-4663-4802-AACF-8C6667F88306}"/>
          </ac:picMkLst>
        </pc:picChg>
        <pc:picChg chg="del">
          <ac:chgData name="Reynaldo Henrick" userId="e1b72280c4498cd1" providerId="LiveId" clId="{E67CB1A8-F945-4D1F-8A55-D0F9D30DCBB0}" dt="2021-02-08T19:29:19.558" v="4589" actId="478"/>
          <ac:picMkLst>
            <pc:docMk/>
            <pc:sldMk cId="245687023" sldId="273"/>
            <ac:picMk id="67" creationId="{19001B6E-481F-47D1-B1F5-D2D3F1B13FB1}"/>
          </ac:picMkLst>
        </pc:picChg>
        <pc:picChg chg="del">
          <ac:chgData name="Reynaldo Henrick" userId="e1b72280c4498cd1" providerId="LiveId" clId="{E67CB1A8-F945-4D1F-8A55-D0F9D30DCBB0}" dt="2021-02-08T19:29:19.558" v="4589" actId="478"/>
          <ac:picMkLst>
            <pc:docMk/>
            <pc:sldMk cId="245687023" sldId="273"/>
            <ac:picMk id="69" creationId="{FBB08FC5-8654-4508-83B9-CB6735C8595D}"/>
          </ac:picMkLst>
        </pc:picChg>
        <pc:picChg chg="del">
          <ac:chgData name="Reynaldo Henrick" userId="e1b72280c4498cd1" providerId="LiveId" clId="{E67CB1A8-F945-4D1F-8A55-D0F9D30DCBB0}" dt="2021-02-08T19:35:53.335" v="4711" actId="478"/>
          <ac:picMkLst>
            <pc:docMk/>
            <pc:sldMk cId="245687023" sldId="273"/>
            <ac:picMk id="100" creationId="{D577C7F0-788A-4538-A384-4A077B77603A}"/>
          </ac:picMkLst>
        </pc:picChg>
        <pc:cxnChg chg="add del">
          <ac:chgData name="Reynaldo Henrick" userId="e1b72280c4498cd1" providerId="LiveId" clId="{E67CB1A8-F945-4D1F-8A55-D0F9D30DCBB0}" dt="2021-02-08T19:57:47.548" v="5671" actId="11529"/>
          <ac:cxnSpMkLst>
            <pc:docMk/>
            <pc:sldMk cId="245687023" sldId="273"/>
            <ac:cxnSpMk id="7" creationId="{0F83E279-0DAA-4EDC-AA5D-8A7EAA69A7F8}"/>
          </ac:cxnSpMkLst>
        </pc:cxnChg>
      </pc:sldChg>
      <pc:sldChg chg="addSp delSp modSp add del mod ord modTransition addAnim delAnim">
        <pc:chgData name="Reynaldo Henrick" userId="e1b72280c4498cd1" providerId="LiveId" clId="{E67CB1A8-F945-4D1F-8A55-D0F9D30DCBB0}" dt="2021-02-08T13:56:23.486" v="208" actId="47"/>
        <pc:sldMkLst>
          <pc:docMk/>
          <pc:sldMk cId="2893963166" sldId="273"/>
        </pc:sldMkLst>
        <pc:spChg chg="mod">
          <ac:chgData name="Reynaldo Henrick" userId="e1b72280c4498cd1" providerId="LiveId" clId="{E67CB1A8-F945-4D1F-8A55-D0F9D30DCBB0}" dt="2021-02-08T13:55:04.225" v="179" actId="403"/>
          <ac:spMkLst>
            <pc:docMk/>
            <pc:sldMk cId="2893963166" sldId="273"/>
            <ac:spMk id="2" creationId="{FC8320AF-5383-477F-8557-A8E4106C0E7C}"/>
          </ac:spMkLst>
        </pc:spChg>
        <pc:spChg chg="mod">
          <ac:chgData name="Reynaldo Henrick" userId="e1b72280c4498cd1" providerId="LiveId" clId="{E67CB1A8-F945-4D1F-8A55-D0F9D30DCBB0}" dt="2021-02-08T13:54:59.803" v="173" actId="1037"/>
          <ac:spMkLst>
            <pc:docMk/>
            <pc:sldMk cId="2893963166" sldId="273"/>
            <ac:spMk id="35" creationId="{FB7C1D75-AC57-4510-94B2-C3C5C39F9D35}"/>
          </ac:spMkLst>
        </pc:spChg>
        <pc:spChg chg="mod">
          <ac:chgData name="Reynaldo Henrick" userId="e1b72280c4498cd1" providerId="LiveId" clId="{E67CB1A8-F945-4D1F-8A55-D0F9D30DCBB0}" dt="2021-02-08T13:54:59.803" v="173" actId="1037"/>
          <ac:spMkLst>
            <pc:docMk/>
            <pc:sldMk cId="2893963166" sldId="273"/>
            <ac:spMk id="37" creationId="{DF91B230-AD2D-41CD-9A75-E0D7B18C1D1A}"/>
          </ac:spMkLst>
        </pc:spChg>
        <pc:spChg chg="mod">
          <ac:chgData name="Reynaldo Henrick" userId="e1b72280c4498cd1" providerId="LiveId" clId="{E67CB1A8-F945-4D1F-8A55-D0F9D30DCBB0}" dt="2021-02-08T13:55:00.379" v="174" actId="1038"/>
          <ac:spMkLst>
            <pc:docMk/>
            <pc:sldMk cId="2893963166" sldId="273"/>
            <ac:spMk id="43" creationId="{F87B8744-C67D-4E4C-92BC-D42D301C47F9}"/>
          </ac:spMkLst>
        </pc:spChg>
        <pc:spChg chg="mod">
          <ac:chgData name="Reynaldo Henrick" userId="e1b72280c4498cd1" providerId="LiveId" clId="{E67CB1A8-F945-4D1F-8A55-D0F9D30DCBB0}" dt="2021-02-08T13:55:00.379" v="174" actId="1038"/>
          <ac:spMkLst>
            <pc:docMk/>
            <pc:sldMk cId="2893963166" sldId="273"/>
            <ac:spMk id="44" creationId="{208D03CD-D6E2-425B-A940-32CE1A1999B1}"/>
          </ac:spMkLst>
        </pc:spChg>
        <pc:grpChg chg="add del">
          <ac:chgData name="Reynaldo Henrick" userId="e1b72280c4498cd1" providerId="LiveId" clId="{E67CB1A8-F945-4D1F-8A55-D0F9D30DCBB0}" dt="2021-02-08T13:54:57.865" v="169" actId="478"/>
          <ac:grpSpMkLst>
            <pc:docMk/>
            <pc:sldMk cId="2893963166" sldId="273"/>
            <ac:grpSpMk id="30" creationId="{20667B40-8026-41A1-9407-31371F5579F7}"/>
          </ac:grpSpMkLst>
        </pc:grpChg>
        <pc:picChg chg="mod">
          <ac:chgData name="Reynaldo Henrick" userId="e1b72280c4498cd1" providerId="LiveId" clId="{E67CB1A8-F945-4D1F-8A55-D0F9D30DCBB0}" dt="2021-02-08T13:56:19.065" v="207" actId="1038"/>
          <ac:picMkLst>
            <pc:docMk/>
            <pc:sldMk cId="2893963166" sldId="273"/>
            <ac:picMk id="14" creationId="{FDC5A139-0E13-477B-AD99-5345660D8FAE}"/>
          </ac:picMkLst>
        </pc:picChg>
      </pc:sldChg>
      <pc:sldChg chg="new del">
        <pc:chgData name="Reynaldo Henrick" userId="e1b72280c4498cd1" providerId="LiveId" clId="{E67CB1A8-F945-4D1F-8A55-D0F9D30DCBB0}" dt="2021-02-08T20:26:09.950" v="6183" actId="680"/>
        <pc:sldMkLst>
          <pc:docMk/>
          <pc:sldMk cId="1004023805" sldId="274"/>
        </pc:sldMkLst>
      </pc:sldChg>
      <pc:sldChg chg="addSp delSp modSp add mod ord modTransition setBg delAnim modAnim">
        <pc:chgData name="Reynaldo Henrick" userId="e1b72280c4498cd1" providerId="LiveId" clId="{E67CB1A8-F945-4D1F-8A55-D0F9D30DCBB0}" dt="2021-02-09T03:05:35.784" v="10162" actId="962"/>
        <pc:sldMkLst>
          <pc:docMk/>
          <pc:sldMk cId="1044802449" sldId="274"/>
        </pc:sldMkLst>
        <pc:spChg chg="del">
          <ac:chgData name="Reynaldo Henrick" userId="e1b72280c4498cd1" providerId="LiveId" clId="{E67CB1A8-F945-4D1F-8A55-D0F9D30DCBB0}" dt="2021-02-08T21:05:13.486" v="7357" actId="478"/>
          <ac:spMkLst>
            <pc:docMk/>
            <pc:sldMk cId="1044802449" sldId="274"/>
            <ac:spMk id="2" creationId="{025C5D02-0232-4E18-9A85-78CC54E6DB40}"/>
          </ac:spMkLst>
        </pc:spChg>
        <pc:spChg chg="add del mod">
          <ac:chgData name="Reynaldo Henrick" userId="e1b72280c4498cd1" providerId="LiveId" clId="{E67CB1A8-F945-4D1F-8A55-D0F9D30DCBB0}" dt="2021-02-08T22:14:56.363" v="8426" actId="164"/>
          <ac:spMkLst>
            <pc:docMk/>
            <pc:sldMk cId="1044802449" sldId="274"/>
            <ac:spMk id="6" creationId="{80283675-8F57-4D18-96B1-2132CDE12D01}"/>
          </ac:spMkLst>
        </pc:spChg>
        <pc:spChg chg="add del mod">
          <ac:chgData name="Reynaldo Henrick" userId="e1b72280c4498cd1" providerId="LiveId" clId="{E67CB1A8-F945-4D1F-8A55-D0F9D30DCBB0}" dt="2021-02-08T22:15:07.970" v="8440" actId="20577"/>
          <ac:spMkLst>
            <pc:docMk/>
            <pc:sldMk cId="1044802449" sldId="274"/>
            <ac:spMk id="7" creationId="{2D238008-0C22-4F96-A802-89D08EAD467D}"/>
          </ac:spMkLst>
        </pc:spChg>
        <pc:spChg chg="add mod">
          <ac:chgData name="Reynaldo Henrick" userId="e1b72280c4498cd1" providerId="LiveId" clId="{E67CB1A8-F945-4D1F-8A55-D0F9D30DCBB0}" dt="2021-02-08T22:14:56.363" v="8426" actId="164"/>
          <ac:spMkLst>
            <pc:docMk/>
            <pc:sldMk cId="1044802449" sldId="274"/>
            <ac:spMk id="15" creationId="{E9CBB431-382D-4F4F-B62A-A83069B74B88}"/>
          </ac:spMkLst>
        </pc:spChg>
        <pc:spChg chg="add mod">
          <ac:chgData name="Reynaldo Henrick" userId="e1b72280c4498cd1" providerId="LiveId" clId="{E67CB1A8-F945-4D1F-8A55-D0F9D30DCBB0}" dt="2021-02-08T22:14:56.363" v="8426" actId="164"/>
          <ac:spMkLst>
            <pc:docMk/>
            <pc:sldMk cId="1044802449" sldId="274"/>
            <ac:spMk id="19" creationId="{C36BEA1E-E2D1-41D8-9865-BDD6ACEB51D0}"/>
          </ac:spMkLst>
        </pc:spChg>
        <pc:spChg chg="mod">
          <ac:chgData name="Reynaldo Henrick" userId="e1b72280c4498cd1" providerId="LiveId" clId="{E67CB1A8-F945-4D1F-8A55-D0F9D30DCBB0}" dt="2021-02-08T23:19:36.214" v="9268" actId="962"/>
          <ac:spMkLst>
            <pc:docMk/>
            <pc:sldMk cId="1044802449" sldId="274"/>
            <ac:spMk id="23" creationId="{DA7F53FD-82AA-416A-A7C0-7A3FF527D9D4}"/>
          </ac:spMkLst>
        </pc:spChg>
        <pc:spChg chg="del mod">
          <ac:chgData name="Reynaldo Henrick" userId="e1b72280c4498cd1" providerId="LiveId" clId="{E67CB1A8-F945-4D1F-8A55-D0F9D30DCBB0}" dt="2021-02-08T20:59:42.190" v="7087" actId="478"/>
          <ac:spMkLst>
            <pc:docMk/>
            <pc:sldMk cId="1044802449" sldId="274"/>
            <ac:spMk id="26" creationId="{26D93C37-9E35-42F6-B286-FABC9ADEE09C}"/>
          </ac:spMkLst>
        </pc:spChg>
        <pc:spChg chg="mod">
          <ac:chgData name="Reynaldo Henrick" userId="e1b72280c4498cd1" providerId="LiveId" clId="{E67CB1A8-F945-4D1F-8A55-D0F9D30DCBB0}" dt="2021-02-08T23:04:28.708" v="8651" actId="12789"/>
          <ac:spMkLst>
            <pc:docMk/>
            <pc:sldMk cId="1044802449" sldId="274"/>
            <ac:spMk id="28" creationId="{7241C546-588C-4998-8980-2573546B7F00}"/>
          </ac:spMkLst>
        </pc:spChg>
        <pc:spChg chg="mod">
          <ac:chgData name="Reynaldo Henrick" userId="e1b72280c4498cd1" providerId="LiveId" clId="{E67CB1A8-F945-4D1F-8A55-D0F9D30DCBB0}" dt="2021-02-08T21:10:12.593" v="7391" actId="14100"/>
          <ac:spMkLst>
            <pc:docMk/>
            <pc:sldMk cId="1044802449" sldId="274"/>
            <ac:spMk id="32" creationId="{E9A5B14F-C873-4343-A490-E8A3A721C3D9}"/>
          </ac:spMkLst>
        </pc:spChg>
        <pc:spChg chg="del">
          <ac:chgData name="Reynaldo Henrick" userId="e1b72280c4498cd1" providerId="LiveId" clId="{E67CB1A8-F945-4D1F-8A55-D0F9D30DCBB0}" dt="2021-02-08T21:05:31.742" v="7366" actId="478"/>
          <ac:spMkLst>
            <pc:docMk/>
            <pc:sldMk cId="1044802449" sldId="274"/>
            <ac:spMk id="33" creationId="{E9FCA87A-51AE-4900-BF0C-D01AB40A9D6A}"/>
          </ac:spMkLst>
        </pc:spChg>
        <pc:spChg chg="mod">
          <ac:chgData name="Reynaldo Henrick" userId="e1b72280c4498cd1" providerId="LiveId" clId="{E67CB1A8-F945-4D1F-8A55-D0F9D30DCBB0}" dt="2021-02-08T21:00:45.167" v="7148" actId="1076"/>
          <ac:spMkLst>
            <pc:docMk/>
            <pc:sldMk cId="1044802449" sldId="274"/>
            <ac:spMk id="35" creationId="{397D6DE5-70DE-4EF9-B486-DEF8175B06AB}"/>
          </ac:spMkLst>
        </pc:spChg>
        <pc:spChg chg="del">
          <ac:chgData name="Reynaldo Henrick" userId="e1b72280c4498cd1" providerId="LiveId" clId="{E67CB1A8-F945-4D1F-8A55-D0F9D30DCBB0}" dt="2021-02-08T21:05:29.644" v="7365" actId="478"/>
          <ac:spMkLst>
            <pc:docMk/>
            <pc:sldMk cId="1044802449" sldId="274"/>
            <ac:spMk id="49" creationId="{54731D6A-426E-4082-B140-35266A2808D9}"/>
          </ac:spMkLst>
        </pc:spChg>
        <pc:spChg chg="del mod">
          <ac:chgData name="Reynaldo Henrick" userId="e1b72280c4498cd1" providerId="LiveId" clId="{E67CB1A8-F945-4D1F-8A55-D0F9D30DCBB0}" dt="2021-02-08T21:05:21.646" v="7361" actId="478"/>
          <ac:spMkLst>
            <pc:docMk/>
            <pc:sldMk cId="1044802449" sldId="274"/>
            <ac:spMk id="50" creationId="{BDE9B935-00EE-4AA5-ABD2-85EA412AB08D}"/>
          </ac:spMkLst>
        </pc:spChg>
        <pc:spChg chg="del">
          <ac:chgData name="Reynaldo Henrick" userId="e1b72280c4498cd1" providerId="LiveId" clId="{E67CB1A8-F945-4D1F-8A55-D0F9D30DCBB0}" dt="2021-02-08T21:05:27.836" v="7364" actId="478"/>
          <ac:spMkLst>
            <pc:docMk/>
            <pc:sldMk cId="1044802449" sldId="274"/>
            <ac:spMk id="51" creationId="{F04580AB-4C9C-4F86-8B17-B8651146195B}"/>
          </ac:spMkLst>
        </pc:spChg>
        <pc:spChg chg="add mod ord">
          <ac:chgData name="Reynaldo Henrick" userId="e1b72280c4498cd1" providerId="LiveId" clId="{E67CB1A8-F945-4D1F-8A55-D0F9D30DCBB0}" dt="2021-02-08T20:59:54.766" v="7140" actId="1035"/>
          <ac:spMkLst>
            <pc:docMk/>
            <pc:sldMk cId="1044802449" sldId="274"/>
            <ac:spMk id="54" creationId="{A5CE5BF1-A0A7-4A19-B43A-D8F13708D16D}"/>
          </ac:spMkLst>
        </pc:spChg>
        <pc:spChg chg="del">
          <ac:chgData name="Reynaldo Henrick" userId="e1b72280c4498cd1" providerId="LiveId" clId="{E67CB1A8-F945-4D1F-8A55-D0F9D30DCBB0}" dt="2021-02-08T21:05:19.021" v="7359" actId="478"/>
          <ac:spMkLst>
            <pc:docMk/>
            <pc:sldMk cId="1044802449" sldId="274"/>
            <ac:spMk id="55" creationId="{C46973D9-DBDB-413B-A106-4E889A1C135E}"/>
          </ac:spMkLst>
        </pc:spChg>
        <pc:spChg chg="mod">
          <ac:chgData name="Reynaldo Henrick" userId="e1b72280c4498cd1" providerId="LiveId" clId="{E67CB1A8-F945-4D1F-8A55-D0F9D30DCBB0}" dt="2021-02-09T03:05:35.784" v="10162" actId="962"/>
          <ac:spMkLst>
            <pc:docMk/>
            <pc:sldMk cId="1044802449" sldId="274"/>
            <ac:spMk id="56" creationId="{60C36233-8916-4413-949E-D6E9841ED6FC}"/>
          </ac:spMkLst>
        </pc:spChg>
        <pc:spChg chg="add mod ord">
          <ac:chgData name="Reynaldo Henrick" userId="e1b72280c4498cd1" providerId="LiveId" clId="{E67CB1A8-F945-4D1F-8A55-D0F9D30DCBB0}" dt="2021-02-08T21:01:06.142" v="7215" actId="1036"/>
          <ac:spMkLst>
            <pc:docMk/>
            <pc:sldMk cId="1044802449" sldId="274"/>
            <ac:spMk id="57" creationId="{BC559F90-1430-4E45-9FBE-5574887D194E}"/>
          </ac:spMkLst>
        </pc:spChg>
        <pc:spChg chg="add mod">
          <ac:chgData name="Reynaldo Henrick" userId="e1b72280c4498cd1" providerId="LiveId" clId="{E67CB1A8-F945-4D1F-8A55-D0F9D30DCBB0}" dt="2021-02-08T22:14:56.363" v="8426" actId="164"/>
          <ac:spMkLst>
            <pc:docMk/>
            <pc:sldMk cId="1044802449" sldId="274"/>
            <ac:spMk id="70" creationId="{BE6AC374-47AC-4F71-80C6-B849590EDB73}"/>
          </ac:spMkLst>
        </pc:spChg>
        <pc:spChg chg="add del mod">
          <ac:chgData name="Reynaldo Henrick" userId="e1b72280c4498cd1" providerId="LiveId" clId="{E67CB1A8-F945-4D1F-8A55-D0F9D30DCBB0}" dt="2021-02-08T21:26:52.244" v="7744" actId="21"/>
          <ac:spMkLst>
            <pc:docMk/>
            <pc:sldMk cId="1044802449" sldId="274"/>
            <ac:spMk id="75" creationId="{25140756-C4CE-4EC2-9B77-6C0A617D5164}"/>
          </ac:spMkLst>
        </pc:spChg>
        <pc:spChg chg="del">
          <ac:chgData name="Reynaldo Henrick" userId="e1b72280c4498cd1" providerId="LiveId" clId="{E67CB1A8-F945-4D1F-8A55-D0F9D30DCBB0}" dt="2021-02-08T21:05:24.108" v="7362" actId="478"/>
          <ac:spMkLst>
            <pc:docMk/>
            <pc:sldMk cId="1044802449" sldId="274"/>
            <ac:spMk id="76" creationId="{0B9F32E1-E06D-4DFF-B92F-3E1DA1598B60}"/>
          </ac:spMkLst>
        </pc:spChg>
        <pc:spChg chg="mod">
          <ac:chgData name="Reynaldo Henrick" userId="e1b72280c4498cd1" providerId="LiveId" clId="{E67CB1A8-F945-4D1F-8A55-D0F9D30DCBB0}" dt="2021-02-08T21:05:37.180" v="7368" actId="6549"/>
          <ac:spMkLst>
            <pc:docMk/>
            <pc:sldMk cId="1044802449" sldId="274"/>
            <ac:spMk id="79" creationId="{A6BAFEB6-9409-481D-9A68-81BB76C034F1}"/>
          </ac:spMkLst>
        </pc:spChg>
        <pc:spChg chg="del mod">
          <ac:chgData name="Reynaldo Henrick" userId="e1b72280c4498cd1" providerId="LiveId" clId="{E67CB1A8-F945-4D1F-8A55-D0F9D30DCBB0}" dt="2021-02-08T21:00:47.997" v="7150" actId="478"/>
          <ac:spMkLst>
            <pc:docMk/>
            <pc:sldMk cId="1044802449" sldId="274"/>
            <ac:spMk id="104" creationId="{CE43D3BE-5EB3-44B7-9BAE-839EC2673867}"/>
          </ac:spMkLst>
        </pc:spChg>
        <pc:spChg chg="mod">
          <ac:chgData name="Reynaldo Henrick" userId="e1b72280c4498cd1" providerId="LiveId" clId="{E67CB1A8-F945-4D1F-8A55-D0F9D30DCBB0}" dt="2021-02-09T02:24:54.156" v="9428" actId="20577"/>
          <ac:spMkLst>
            <pc:docMk/>
            <pc:sldMk cId="1044802449" sldId="274"/>
            <ac:spMk id="105" creationId="{E863ACC9-0E50-43E9-8C10-31B9EB3F3810}"/>
          </ac:spMkLst>
        </pc:spChg>
        <pc:spChg chg="del">
          <ac:chgData name="Reynaldo Henrick" userId="e1b72280c4498cd1" providerId="LiveId" clId="{E67CB1A8-F945-4D1F-8A55-D0F9D30DCBB0}" dt="2021-02-08T20:52:05.548" v="6991" actId="478"/>
          <ac:spMkLst>
            <pc:docMk/>
            <pc:sldMk cId="1044802449" sldId="274"/>
            <ac:spMk id="107" creationId="{3AE901A4-79F0-46E0-8372-A3A7F3BB3099}"/>
          </ac:spMkLst>
        </pc:spChg>
        <pc:grpChg chg="add mod">
          <ac:chgData name="Reynaldo Henrick" userId="e1b72280c4498cd1" providerId="LiveId" clId="{E67CB1A8-F945-4D1F-8A55-D0F9D30DCBB0}" dt="2021-02-08T22:15:00.671" v="8427" actId="1076"/>
          <ac:grpSpMkLst>
            <pc:docMk/>
            <pc:sldMk cId="1044802449" sldId="274"/>
            <ac:grpSpMk id="20" creationId="{46EB975C-00C5-402A-AA59-6AB412041187}"/>
          </ac:grpSpMkLst>
        </pc:grpChg>
        <pc:grpChg chg="del">
          <ac:chgData name="Reynaldo Henrick" userId="e1b72280c4498cd1" providerId="LiveId" clId="{E67CB1A8-F945-4D1F-8A55-D0F9D30DCBB0}" dt="2021-02-08T21:05:40.989" v="7371" actId="478"/>
          <ac:grpSpMkLst>
            <pc:docMk/>
            <pc:sldMk cId="1044802449" sldId="274"/>
            <ac:grpSpMk id="94" creationId="{B63E253E-8403-4698-9903-F217B6897F7E}"/>
          </ac:grpSpMkLst>
        </pc:grpChg>
        <pc:grpChg chg="del">
          <ac:chgData name="Reynaldo Henrick" userId="e1b72280c4498cd1" providerId="LiveId" clId="{E67CB1A8-F945-4D1F-8A55-D0F9D30DCBB0}" dt="2021-02-08T21:05:35.452" v="7367" actId="478"/>
          <ac:grpSpMkLst>
            <pc:docMk/>
            <pc:sldMk cId="1044802449" sldId="274"/>
            <ac:grpSpMk id="95" creationId="{45178A29-BFA8-414F-B5CE-EB8AFA5BB25D}"/>
          </ac:grpSpMkLst>
        </pc:grpChg>
        <pc:grpChg chg="del">
          <ac:chgData name="Reynaldo Henrick" userId="e1b72280c4498cd1" providerId="LiveId" clId="{E67CB1A8-F945-4D1F-8A55-D0F9D30DCBB0}" dt="2021-02-08T21:05:35.452" v="7367" actId="478"/>
          <ac:grpSpMkLst>
            <pc:docMk/>
            <pc:sldMk cId="1044802449" sldId="274"/>
            <ac:grpSpMk id="96" creationId="{F3D93B18-FD6F-4B08-89DB-55C4008834F0}"/>
          </ac:grpSpMkLst>
        </pc:grpChg>
        <pc:grpChg chg="del">
          <ac:chgData name="Reynaldo Henrick" userId="e1b72280c4498cd1" providerId="LiveId" clId="{E67CB1A8-F945-4D1F-8A55-D0F9D30DCBB0}" dt="2021-02-08T21:05:35.452" v="7367" actId="478"/>
          <ac:grpSpMkLst>
            <pc:docMk/>
            <pc:sldMk cId="1044802449" sldId="274"/>
            <ac:grpSpMk id="97" creationId="{66D65D6A-A087-4A01-8C55-64CF578204A3}"/>
          </ac:grpSpMkLst>
        </pc:grpChg>
        <pc:grpChg chg="del">
          <ac:chgData name="Reynaldo Henrick" userId="e1b72280c4498cd1" providerId="LiveId" clId="{E67CB1A8-F945-4D1F-8A55-D0F9D30DCBB0}" dt="2021-02-08T21:05:35.452" v="7367" actId="478"/>
          <ac:grpSpMkLst>
            <pc:docMk/>
            <pc:sldMk cId="1044802449" sldId="274"/>
            <ac:grpSpMk id="98" creationId="{0836841B-8602-406E-9722-40EBA2CF0425}"/>
          </ac:grpSpMkLst>
        </pc:grpChg>
        <pc:grpChg chg="del">
          <ac:chgData name="Reynaldo Henrick" userId="e1b72280c4498cd1" providerId="LiveId" clId="{E67CB1A8-F945-4D1F-8A55-D0F9D30DCBB0}" dt="2021-02-08T21:05:42.733" v="7372" actId="478"/>
          <ac:grpSpMkLst>
            <pc:docMk/>
            <pc:sldMk cId="1044802449" sldId="274"/>
            <ac:grpSpMk id="106" creationId="{AB32EFCB-8DD8-4327-9DC2-ED234295189E}"/>
          </ac:grpSpMkLst>
        </pc:grpChg>
        <pc:graphicFrameChg chg="modGraphic">
          <ac:chgData name="Reynaldo Henrick" userId="e1b72280c4498cd1" providerId="LiveId" clId="{E67CB1A8-F945-4D1F-8A55-D0F9D30DCBB0}" dt="2021-02-08T20:56:27.818" v="7040" actId="207"/>
          <ac:graphicFrameMkLst>
            <pc:docMk/>
            <pc:sldMk cId="1044802449" sldId="274"/>
            <ac:graphicFrameMk id="4" creationId="{42070596-2B96-4D5A-8DEF-6EA59FB24D9A}"/>
          </ac:graphicFrameMkLst>
        </pc:graphicFrameChg>
        <pc:graphicFrameChg chg="modGraphic">
          <ac:chgData name="Reynaldo Henrick" userId="e1b72280c4498cd1" providerId="LiveId" clId="{E67CB1A8-F945-4D1F-8A55-D0F9D30DCBB0}" dt="2021-02-08T23:13:40.934" v="9137" actId="20577"/>
          <ac:graphicFrameMkLst>
            <pc:docMk/>
            <pc:sldMk cId="1044802449" sldId="274"/>
            <ac:graphicFrameMk id="37" creationId="{127E50C5-B662-457C-A39F-D00D690372E5}"/>
          </ac:graphicFrameMkLst>
        </pc:graphicFrameChg>
        <pc:graphicFrameChg chg="mod modGraphic">
          <ac:chgData name="Reynaldo Henrick" userId="e1b72280c4498cd1" providerId="LiveId" clId="{E67CB1A8-F945-4D1F-8A55-D0F9D30DCBB0}" dt="2021-02-08T23:21:22.414" v="9316"/>
          <ac:graphicFrameMkLst>
            <pc:docMk/>
            <pc:sldMk cId="1044802449" sldId="274"/>
            <ac:graphicFrameMk id="38" creationId="{B1DCCFAF-9630-4EBC-965A-60DA29C5E6F1}"/>
          </ac:graphicFrameMkLst>
        </pc:graphicFrameChg>
        <pc:picChg chg="add mod modCrop">
          <ac:chgData name="Reynaldo Henrick" userId="e1b72280c4498cd1" providerId="LiveId" clId="{E67CB1A8-F945-4D1F-8A55-D0F9D30DCBB0}" dt="2021-02-08T21:24:57.461" v="7719"/>
          <ac:picMkLst>
            <pc:docMk/>
            <pc:sldMk cId="1044802449" sldId="274"/>
            <ac:picMk id="5" creationId="{5DFAC265-54C2-44ED-AADA-9E53D8765998}"/>
          </ac:picMkLst>
        </pc:picChg>
        <pc:picChg chg="add mod">
          <ac:chgData name="Reynaldo Henrick" userId="e1b72280c4498cd1" providerId="LiveId" clId="{E67CB1A8-F945-4D1F-8A55-D0F9D30DCBB0}" dt="2021-02-08T22:14:56.363" v="8426" actId="164"/>
          <ac:picMkLst>
            <pc:docMk/>
            <pc:sldMk cId="1044802449" sldId="274"/>
            <ac:picMk id="9" creationId="{646A9F64-E71A-48A0-B2FC-999DB18F276A}"/>
          </ac:picMkLst>
        </pc:picChg>
        <pc:picChg chg="add mod">
          <ac:chgData name="Reynaldo Henrick" userId="e1b72280c4498cd1" providerId="LiveId" clId="{E67CB1A8-F945-4D1F-8A55-D0F9D30DCBB0}" dt="2021-02-08T22:14:56.363" v="8426" actId="164"/>
          <ac:picMkLst>
            <pc:docMk/>
            <pc:sldMk cId="1044802449" sldId="274"/>
            <ac:picMk id="11" creationId="{04FD8D4B-C55D-42CF-B154-F522C24C9709}"/>
          </ac:picMkLst>
        </pc:picChg>
        <pc:picChg chg="add mod">
          <ac:chgData name="Reynaldo Henrick" userId="e1b72280c4498cd1" providerId="LiveId" clId="{E67CB1A8-F945-4D1F-8A55-D0F9D30DCBB0}" dt="2021-02-08T22:14:56.363" v="8426" actId="164"/>
          <ac:picMkLst>
            <pc:docMk/>
            <pc:sldMk cId="1044802449" sldId="274"/>
            <ac:picMk id="14" creationId="{66050173-0814-4448-9F05-88B963A62E6B}"/>
          </ac:picMkLst>
        </pc:picChg>
        <pc:picChg chg="add del mod">
          <ac:chgData name="Reynaldo Henrick" userId="e1b72280c4498cd1" providerId="LiveId" clId="{E67CB1A8-F945-4D1F-8A55-D0F9D30DCBB0}" dt="2021-02-08T22:02:23.505" v="8226" actId="478"/>
          <ac:picMkLst>
            <pc:docMk/>
            <pc:sldMk cId="1044802449" sldId="274"/>
            <ac:picMk id="18" creationId="{93DC4343-606D-49D1-8808-9280200FAA15}"/>
          </ac:picMkLst>
        </pc:picChg>
        <pc:picChg chg="del">
          <ac:chgData name="Reynaldo Henrick" userId="e1b72280c4498cd1" providerId="LiveId" clId="{E67CB1A8-F945-4D1F-8A55-D0F9D30DCBB0}" dt="2021-02-08T21:05:24.731" v="7363" actId="478"/>
          <ac:picMkLst>
            <pc:docMk/>
            <pc:sldMk cId="1044802449" sldId="274"/>
            <ac:picMk id="67" creationId="{19001B6E-481F-47D1-B1F5-D2D3F1B13FB1}"/>
          </ac:picMkLst>
        </pc:picChg>
        <pc:picChg chg="del">
          <ac:chgData name="Reynaldo Henrick" userId="e1b72280c4498cd1" providerId="LiveId" clId="{E67CB1A8-F945-4D1F-8A55-D0F9D30DCBB0}" dt="2021-02-08T21:05:17.150" v="7358" actId="478"/>
          <ac:picMkLst>
            <pc:docMk/>
            <pc:sldMk cId="1044802449" sldId="274"/>
            <ac:picMk id="69" creationId="{FBB08FC5-8654-4508-83B9-CB6735C8595D}"/>
          </ac:picMkLst>
        </pc:picChg>
      </pc:sldChg>
      <pc:sldChg chg="addSp delSp modSp add del mod addCm delCm">
        <pc:chgData name="Reynaldo Henrick" userId="e1b72280c4498cd1" providerId="LiveId" clId="{E67CB1A8-F945-4D1F-8A55-D0F9D30DCBB0}" dt="2021-02-09T20:04:03.986" v="14147" actId="20577"/>
        <pc:sldMkLst>
          <pc:docMk/>
          <pc:sldMk cId="2264408137" sldId="275"/>
        </pc:sldMkLst>
        <pc:spChg chg="add mod">
          <ac:chgData name="Reynaldo Henrick" userId="e1b72280c4498cd1" providerId="LiveId" clId="{E67CB1A8-F945-4D1F-8A55-D0F9D30DCBB0}" dt="2021-02-09T17:14:43.706" v="12947" actId="14100"/>
          <ac:spMkLst>
            <pc:docMk/>
            <pc:sldMk cId="2264408137" sldId="275"/>
            <ac:spMk id="2" creationId="{280B0AA0-F43E-4825-9CEB-2D29A659D50A}"/>
          </ac:spMkLst>
        </pc:spChg>
        <pc:spChg chg="add mod">
          <ac:chgData name="Reynaldo Henrick" userId="e1b72280c4498cd1" providerId="LiveId" clId="{E67CB1A8-F945-4D1F-8A55-D0F9D30DCBB0}" dt="2021-02-09T16:41:33.539" v="12390" actId="1037"/>
          <ac:spMkLst>
            <pc:docMk/>
            <pc:sldMk cId="2264408137" sldId="275"/>
            <ac:spMk id="3" creationId="{2E1A5912-DBD5-4693-937B-7AC57ECC6CBB}"/>
          </ac:spMkLst>
        </pc:spChg>
        <pc:spChg chg="add mod">
          <ac:chgData name="Reynaldo Henrick" userId="e1b72280c4498cd1" providerId="LiveId" clId="{E67CB1A8-F945-4D1F-8A55-D0F9D30DCBB0}" dt="2021-02-09T16:41:33.539" v="12390" actId="1037"/>
          <ac:spMkLst>
            <pc:docMk/>
            <pc:sldMk cId="2264408137" sldId="275"/>
            <ac:spMk id="7" creationId="{E2F515B3-05D6-419C-9C03-94134AD97D16}"/>
          </ac:spMkLst>
        </pc:spChg>
        <pc:spChg chg="del">
          <ac:chgData name="Reynaldo Henrick" userId="e1b72280c4498cd1" providerId="LiveId" clId="{E67CB1A8-F945-4D1F-8A55-D0F9D30DCBB0}" dt="2021-02-08T23:16:43.348" v="9259" actId="478"/>
          <ac:spMkLst>
            <pc:docMk/>
            <pc:sldMk cId="2264408137" sldId="275"/>
            <ac:spMk id="8" creationId="{C6EFC6ED-13C0-4239-A805-7271A2FE1FCE}"/>
          </ac:spMkLst>
        </pc:spChg>
        <pc:spChg chg="add del mod">
          <ac:chgData name="Reynaldo Henrick" userId="e1b72280c4498cd1" providerId="LiveId" clId="{E67CB1A8-F945-4D1F-8A55-D0F9D30DCBB0}" dt="2021-02-09T14:48:12.353" v="10417" actId="11529"/>
          <ac:spMkLst>
            <pc:docMk/>
            <pc:sldMk cId="2264408137" sldId="275"/>
            <ac:spMk id="9" creationId="{231C7172-3C59-4133-B92B-658D11D03E78}"/>
          </ac:spMkLst>
        </pc:spChg>
        <pc:spChg chg="add mod">
          <ac:chgData name="Reynaldo Henrick" userId="e1b72280c4498cd1" providerId="LiveId" clId="{E67CB1A8-F945-4D1F-8A55-D0F9D30DCBB0}" dt="2021-02-09T16:55:56.486" v="12561" actId="207"/>
          <ac:spMkLst>
            <pc:docMk/>
            <pc:sldMk cId="2264408137" sldId="275"/>
            <ac:spMk id="11" creationId="{AD1D743E-86AD-4411-87FB-02A3299268E2}"/>
          </ac:spMkLst>
        </pc:spChg>
        <pc:spChg chg="mod">
          <ac:chgData name="Reynaldo Henrick" userId="e1b72280c4498cd1" providerId="LiveId" clId="{E67CB1A8-F945-4D1F-8A55-D0F9D30DCBB0}" dt="2021-02-09T15:02:32.782" v="10677" actId="14100"/>
          <ac:spMkLst>
            <pc:docMk/>
            <pc:sldMk cId="2264408137" sldId="275"/>
            <ac:spMk id="12" creationId="{B9491822-824E-40AD-B47F-E1E6431BBD46}"/>
          </ac:spMkLst>
        </pc:spChg>
        <pc:spChg chg="add mod">
          <ac:chgData name="Reynaldo Henrick" userId="e1b72280c4498cd1" providerId="LiveId" clId="{E67CB1A8-F945-4D1F-8A55-D0F9D30DCBB0}" dt="2021-02-09T16:56:19.573" v="12568" actId="14100"/>
          <ac:spMkLst>
            <pc:docMk/>
            <pc:sldMk cId="2264408137" sldId="275"/>
            <ac:spMk id="14" creationId="{22F7670B-CCCF-4B4B-A6F0-FFC360E5EE8A}"/>
          </ac:spMkLst>
        </pc:spChg>
        <pc:spChg chg="add del mod">
          <ac:chgData name="Reynaldo Henrick" userId="e1b72280c4498cd1" providerId="LiveId" clId="{E67CB1A8-F945-4D1F-8A55-D0F9D30DCBB0}" dt="2021-02-09T17:18:05.477" v="12983" actId="478"/>
          <ac:spMkLst>
            <pc:docMk/>
            <pc:sldMk cId="2264408137" sldId="275"/>
            <ac:spMk id="21" creationId="{669266EC-38A1-4030-8A57-1E54EADC8F5E}"/>
          </ac:spMkLst>
        </pc:spChg>
        <pc:spChg chg="mod ord">
          <ac:chgData name="Reynaldo Henrick" userId="e1b72280c4498cd1" providerId="LiveId" clId="{E67CB1A8-F945-4D1F-8A55-D0F9D30DCBB0}" dt="2021-02-09T19:01:42.642" v="13946" actId="14100"/>
          <ac:spMkLst>
            <pc:docMk/>
            <pc:sldMk cId="2264408137" sldId="275"/>
            <ac:spMk id="23" creationId="{DA7F53FD-82AA-416A-A7C0-7A3FF527D9D4}"/>
          </ac:spMkLst>
        </pc:spChg>
        <pc:spChg chg="add mod">
          <ac:chgData name="Reynaldo Henrick" userId="e1b72280c4498cd1" providerId="LiveId" clId="{E67CB1A8-F945-4D1F-8A55-D0F9D30DCBB0}" dt="2021-02-09T20:04:03.986" v="14147" actId="20577"/>
          <ac:spMkLst>
            <pc:docMk/>
            <pc:sldMk cId="2264408137" sldId="275"/>
            <ac:spMk id="24" creationId="{110E9B61-9EFE-497C-ABBA-F4A420B8FCFF}"/>
          </ac:spMkLst>
        </pc:spChg>
        <pc:spChg chg="mod">
          <ac:chgData name="Reynaldo Henrick" userId="e1b72280c4498cd1" providerId="LiveId" clId="{E67CB1A8-F945-4D1F-8A55-D0F9D30DCBB0}" dt="2021-02-09T17:37:31.837" v="13685" actId="14100"/>
          <ac:spMkLst>
            <pc:docMk/>
            <pc:sldMk cId="2264408137" sldId="275"/>
            <ac:spMk id="32" creationId="{E9A5B14F-C873-4343-A490-E8A3A721C3D9}"/>
          </ac:spMkLst>
        </pc:spChg>
        <pc:spChg chg="mod">
          <ac:chgData name="Reynaldo Henrick" userId="e1b72280c4498cd1" providerId="LiveId" clId="{E67CB1A8-F945-4D1F-8A55-D0F9D30DCBB0}" dt="2021-02-08T23:08:03.755" v="8771" actId="207"/>
          <ac:spMkLst>
            <pc:docMk/>
            <pc:sldMk cId="2264408137" sldId="275"/>
            <ac:spMk id="35" creationId="{397D6DE5-70DE-4EF9-B486-DEF8175B06AB}"/>
          </ac:spMkLst>
        </pc:spChg>
        <pc:spChg chg="mod">
          <ac:chgData name="Reynaldo Henrick" userId="e1b72280c4498cd1" providerId="LiveId" clId="{E67CB1A8-F945-4D1F-8A55-D0F9D30DCBB0}" dt="2021-02-08T23:11:30.693" v="9063" actId="207"/>
          <ac:spMkLst>
            <pc:docMk/>
            <pc:sldMk cId="2264408137" sldId="275"/>
            <ac:spMk id="36" creationId="{DCF9FBEC-6487-4896-AC89-070548E26C6B}"/>
          </ac:spMkLst>
        </pc:spChg>
        <pc:spChg chg="add del">
          <ac:chgData name="Reynaldo Henrick" userId="e1b72280c4498cd1" providerId="LiveId" clId="{E67CB1A8-F945-4D1F-8A55-D0F9D30DCBB0}" dt="2021-02-08T23:16:49.447" v="9262" actId="478"/>
          <ac:spMkLst>
            <pc:docMk/>
            <pc:sldMk cId="2264408137" sldId="275"/>
            <ac:spMk id="39" creationId="{5B020200-198F-4DE0-B790-7CAF0FE84C08}"/>
          </ac:spMkLst>
        </pc:spChg>
        <pc:spChg chg="add del mod">
          <ac:chgData name="Reynaldo Henrick" userId="e1b72280c4498cd1" providerId="LiveId" clId="{E67CB1A8-F945-4D1F-8A55-D0F9D30DCBB0}" dt="2021-02-08T23:23:48.776" v="9357" actId="478"/>
          <ac:spMkLst>
            <pc:docMk/>
            <pc:sldMk cId="2264408137" sldId="275"/>
            <ac:spMk id="40" creationId="{8D3A4505-F40B-48A6-B3F1-FDC9E3DA69B9}"/>
          </ac:spMkLst>
        </pc:spChg>
        <pc:spChg chg="add del mod">
          <ac:chgData name="Reynaldo Henrick" userId="e1b72280c4498cd1" providerId="LiveId" clId="{E67CB1A8-F945-4D1F-8A55-D0F9D30DCBB0}" dt="2021-02-08T23:23:58.217" v="9360" actId="478"/>
          <ac:spMkLst>
            <pc:docMk/>
            <pc:sldMk cId="2264408137" sldId="275"/>
            <ac:spMk id="41" creationId="{C1FCA75D-0503-4B55-A426-932DA1603520}"/>
          </ac:spMkLst>
        </pc:spChg>
        <pc:spChg chg="add del mod">
          <ac:chgData name="Reynaldo Henrick" userId="e1b72280c4498cd1" providerId="LiveId" clId="{E67CB1A8-F945-4D1F-8A55-D0F9D30DCBB0}" dt="2021-02-09T16:42:51.579" v="12424" actId="1076"/>
          <ac:spMkLst>
            <pc:docMk/>
            <pc:sldMk cId="2264408137" sldId="275"/>
            <ac:spMk id="42" creationId="{62A63C99-A295-4047-9B77-A202F473929E}"/>
          </ac:spMkLst>
        </pc:spChg>
        <pc:spChg chg="add mod">
          <ac:chgData name="Reynaldo Henrick" userId="e1b72280c4498cd1" providerId="LiveId" clId="{E67CB1A8-F945-4D1F-8A55-D0F9D30DCBB0}" dt="2021-02-09T16:56:08.276" v="12564" actId="108"/>
          <ac:spMkLst>
            <pc:docMk/>
            <pc:sldMk cId="2264408137" sldId="275"/>
            <ac:spMk id="46" creationId="{AF600435-95E6-491D-B740-FE2FDA25EA52}"/>
          </ac:spMkLst>
        </pc:spChg>
        <pc:spChg chg="add mod">
          <ac:chgData name="Reynaldo Henrick" userId="e1b72280c4498cd1" providerId="LiveId" clId="{E67CB1A8-F945-4D1F-8A55-D0F9D30DCBB0}" dt="2021-02-09T16:56:23.582" v="12569" actId="14100"/>
          <ac:spMkLst>
            <pc:docMk/>
            <pc:sldMk cId="2264408137" sldId="275"/>
            <ac:spMk id="47" creationId="{C121BBF1-7E41-44EF-84C6-E4316409C67E}"/>
          </ac:spMkLst>
        </pc:spChg>
        <pc:spChg chg="add mod">
          <ac:chgData name="Reynaldo Henrick" userId="e1b72280c4498cd1" providerId="LiveId" clId="{E67CB1A8-F945-4D1F-8A55-D0F9D30DCBB0}" dt="2021-02-09T16:56:10.011" v="12565" actId="108"/>
          <ac:spMkLst>
            <pc:docMk/>
            <pc:sldMk cId="2264408137" sldId="275"/>
            <ac:spMk id="48" creationId="{18F1991B-C039-475C-8562-83CF86240B20}"/>
          </ac:spMkLst>
        </pc:spChg>
        <pc:spChg chg="add mod">
          <ac:chgData name="Reynaldo Henrick" userId="e1b72280c4498cd1" providerId="LiveId" clId="{E67CB1A8-F945-4D1F-8A55-D0F9D30DCBB0}" dt="2021-02-09T16:56:27.397" v="12570" actId="14100"/>
          <ac:spMkLst>
            <pc:docMk/>
            <pc:sldMk cId="2264408137" sldId="275"/>
            <ac:spMk id="49" creationId="{69A80741-07D5-47BE-8208-3E919B9A8830}"/>
          </ac:spMkLst>
        </pc:spChg>
        <pc:spChg chg="add mod">
          <ac:chgData name="Reynaldo Henrick" userId="e1b72280c4498cd1" providerId="LiveId" clId="{E67CB1A8-F945-4D1F-8A55-D0F9D30DCBB0}" dt="2021-02-09T16:43:32.964" v="12455" actId="1038"/>
          <ac:spMkLst>
            <pc:docMk/>
            <pc:sldMk cId="2264408137" sldId="275"/>
            <ac:spMk id="50" creationId="{7BC48B7B-1047-48D3-9A30-1BC09BF554C6}"/>
          </ac:spMkLst>
        </pc:spChg>
        <pc:spChg chg="mod">
          <ac:chgData name="Reynaldo Henrick" userId="e1b72280c4498cd1" providerId="LiveId" clId="{E67CB1A8-F945-4D1F-8A55-D0F9D30DCBB0}" dt="2021-02-08T23:08:19.798" v="8797" actId="1035"/>
          <ac:spMkLst>
            <pc:docMk/>
            <pc:sldMk cId="2264408137" sldId="275"/>
            <ac:spMk id="54" creationId="{7D093C0E-8A7B-4984-ACCB-AA137A663D43}"/>
          </ac:spMkLst>
        </pc:spChg>
        <pc:spChg chg="mod">
          <ac:chgData name="Reynaldo Henrick" userId="e1b72280c4498cd1" providerId="LiveId" clId="{E67CB1A8-F945-4D1F-8A55-D0F9D30DCBB0}" dt="2021-02-09T02:24:28.646" v="9422" actId="20577"/>
          <ac:spMkLst>
            <pc:docMk/>
            <pc:sldMk cId="2264408137" sldId="275"/>
            <ac:spMk id="57" creationId="{1E977750-15CC-4836-9ACA-0E5F44E951FA}"/>
          </ac:spMkLst>
        </pc:spChg>
        <pc:spChg chg="add mod">
          <ac:chgData name="Reynaldo Henrick" userId="e1b72280c4498cd1" providerId="LiveId" clId="{E67CB1A8-F945-4D1F-8A55-D0F9D30DCBB0}" dt="2021-02-09T17:38:07.035" v="13723" actId="14100"/>
          <ac:spMkLst>
            <pc:docMk/>
            <pc:sldMk cId="2264408137" sldId="275"/>
            <ac:spMk id="58" creationId="{E4165065-D3E3-4E73-9F41-FE0A9C5991D0}"/>
          </ac:spMkLst>
        </pc:spChg>
        <pc:spChg chg="del">
          <ac:chgData name="Reynaldo Henrick" userId="e1b72280c4498cd1" providerId="LiveId" clId="{E67CB1A8-F945-4D1F-8A55-D0F9D30DCBB0}" dt="2021-02-08T23:16:43.348" v="9259" actId="478"/>
          <ac:spMkLst>
            <pc:docMk/>
            <pc:sldMk cId="2264408137" sldId="275"/>
            <ac:spMk id="59" creationId="{12AEA543-7E9B-4A7F-B2BE-B7C9BDD93D67}"/>
          </ac:spMkLst>
        </pc:spChg>
        <pc:spChg chg="del">
          <ac:chgData name="Reynaldo Henrick" userId="e1b72280c4498cd1" providerId="LiveId" clId="{E67CB1A8-F945-4D1F-8A55-D0F9D30DCBB0}" dt="2021-02-08T23:16:43.348" v="9259" actId="478"/>
          <ac:spMkLst>
            <pc:docMk/>
            <pc:sldMk cId="2264408137" sldId="275"/>
            <ac:spMk id="62" creationId="{183E47E5-0B0F-4664-BCEB-A51D78DBDDD7}"/>
          </ac:spMkLst>
        </pc:spChg>
        <pc:spChg chg="del">
          <ac:chgData name="Reynaldo Henrick" userId="e1b72280c4498cd1" providerId="LiveId" clId="{E67CB1A8-F945-4D1F-8A55-D0F9D30DCBB0}" dt="2021-02-08T23:16:43.348" v="9259" actId="478"/>
          <ac:spMkLst>
            <pc:docMk/>
            <pc:sldMk cId="2264408137" sldId="275"/>
            <ac:spMk id="63" creationId="{A2355410-9886-4D33-8DBD-22C77A0751BD}"/>
          </ac:spMkLst>
        </pc:spChg>
        <pc:spChg chg="del">
          <ac:chgData name="Reynaldo Henrick" userId="e1b72280c4498cd1" providerId="LiveId" clId="{E67CB1A8-F945-4D1F-8A55-D0F9D30DCBB0}" dt="2021-02-08T23:16:43.348" v="9259" actId="478"/>
          <ac:spMkLst>
            <pc:docMk/>
            <pc:sldMk cId="2264408137" sldId="275"/>
            <ac:spMk id="64" creationId="{A27B30FB-5AB0-406C-916A-089FEF2D1AE8}"/>
          </ac:spMkLst>
        </pc:spChg>
        <pc:spChg chg="add del mod">
          <ac:chgData name="Reynaldo Henrick" userId="e1b72280c4498cd1" providerId="LiveId" clId="{E67CB1A8-F945-4D1F-8A55-D0F9D30DCBB0}" dt="2021-02-09T17:30:06.631" v="13353" actId="478"/>
          <ac:spMkLst>
            <pc:docMk/>
            <pc:sldMk cId="2264408137" sldId="275"/>
            <ac:spMk id="65" creationId="{E256536E-453E-4C09-A524-A63FCA09E44F}"/>
          </ac:spMkLst>
        </pc:spChg>
        <pc:spChg chg="add mod">
          <ac:chgData name="Reynaldo Henrick" userId="e1b72280c4498cd1" providerId="LiveId" clId="{E67CB1A8-F945-4D1F-8A55-D0F9D30DCBB0}" dt="2021-02-09T19:18:46.065" v="13990" actId="20577"/>
          <ac:spMkLst>
            <pc:docMk/>
            <pc:sldMk cId="2264408137" sldId="275"/>
            <ac:spMk id="67" creationId="{B80333E2-340C-4FBD-9E5A-AD79C6F9F8E3}"/>
          </ac:spMkLst>
        </pc:spChg>
        <pc:spChg chg="del">
          <ac:chgData name="Reynaldo Henrick" userId="e1b72280c4498cd1" providerId="LiveId" clId="{E67CB1A8-F945-4D1F-8A55-D0F9D30DCBB0}" dt="2021-02-08T23:16:43.348" v="9259" actId="478"/>
          <ac:spMkLst>
            <pc:docMk/>
            <pc:sldMk cId="2264408137" sldId="275"/>
            <ac:spMk id="68" creationId="{DA5F8E87-252A-4482-AE8E-C067A5D420C9}"/>
          </ac:spMkLst>
        </pc:spChg>
        <pc:spChg chg="del">
          <ac:chgData name="Reynaldo Henrick" userId="e1b72280c4498cd1" providerId="LiveId" clId="{E67CB1A8-F945-4D1F-8A55-D0F9D30DCBB0}" dt="2021-02-08T23:16:43.348" v="9259" actId="478"/>
          <ac:spMkLst>
            <pc:docMk/>
            <pc:sldMk cId="2264408137" sldId="275"/>
            <ac:spMk id="70" creationId="{3F725C26-F7A3-46B6-84B7-47353FDAD5D5}"/>
          </ac:spMkLst>
        </pc:spChg>
        <pc:spChg chg="add del mod">
          <ac:chgData name="Reynaldo Henrick" userId="e1b72280c4498cd1" providerId="LiveId" clId="{E67CB1A8-F945-4D1F-8A55-D0F9D30DCBB0}" dt="2021-02-09T17:14:38.638" v="12945" actId="1076"/>
          <ac:spMkLst>
            <pc:docMk/>
            <pc:sldMk cId="2264408137" sldId="275"/>
            <ac:spMk id="75" creationId="{25140756-C4CE-4EC2-9B77-6C0A617D5164}"/>
          </ac:spMkLst>
        </pc:spChg>
        <pc:graphicFrameChg chg="modGraphic">
          <ac:chgData name="Reynaldo Henrick" userId="e1b72280c4498cd1" providerId="LiveId" clId="{E67CB1A8-F945-4D1F-8A55-D0F9D30DCBB0}" dt="2021-02-08T23:08:32.609" v="8799" actId="207"/>
          <ac:graphicFrameMkLst>
            <pc:docMk/>
            <pc:sldMk cId="2264408137" sldId="275"/>
            <ac:graphicFrameMk id="4" creationId="{42070596-2B96-4D5A-8DEF-6EA59FB24D9A}"/>
          </ac:graphicFrameMkLst>
        </pc:graphicFrameChg>
        <pc:graphicFrameChg chg="add mod modGraphic">
          <ac:chgData name="Reynaldo Henrick" userId="e1b72280c4498cd1" providerId="LiveId" clId="{E67CB1A8-F945-4D1F-8A55-D0F9D30DCBB0}" dt="2021-02-09T17:16:18.488" v="12950" actId="3064"/>
          <ac:graphicFrameMkLst>
            <pc:docMk/>
            <pc:sldMk cId="2264408137" sldId="275"/>
            <ac:graphicFrameMk id="16" creationId="{3AE61262-C52C-458E-A6B4-F910BD943A26}"/>
          </ac:graphicFrameMkLst>
        </pc:graphicFrameChg>
        <pc:graphicFrameChg chg="add del mod">
          <ac:chgData name="Reynaldo Henrick" userId="e1b72280c4498cd1" providerId="LiveId" clId="{E67CB1A8-F945-4D1F-8A55-D0F9D30DCBB0}" dt="2021-02-09T16:08:27.144" v="12065"/>
          <ac:graphicFrameMkLst>
            <pc:docMk/>
            <pc:sldMk cId="2264408137" sldId="275"/>
            <ac:graphicFrameMk id="18" creationId="{359F9EFB-914A-4A4B-832F-53D2A54FE4FA}"/>
          </ac:graphicFrameMkLst>
        </pc:graphicFrameChg>
        <pc:graphicFrameChg chg="add del mod">
          <ac:chgData name="Reynaldo Henrick" userId="e1b72280c4498cd1" providerId="LiveId" clId="{E67CB1A8-F945-4D1F-8A55-D0F9D30DCBB0}" dt="2021-02-09T16:08:33.431" v="12068"/>
          <ac:graphicFrameMkLst>
            <pc:docMk/>
            <pc:sldMk cId="2264408137" sldId="275"/>
            <ac:graphicFrameMk id="19" creationId="{831FFD04-962F-4EEB-B6F2-C8866DFDAAF3}"/>
          </ac:graphicFrameMkLst>
        </pc:graphicFrameChg>
        <pc:graphicFrameChg chg="add del mod">
          <ac:chgData name="Reynaldo Henrick" userId="e1b72280c4498cd1" providerId="LiveId" clId="{E67CB1A8-F945-4D1F-8A55-D0F9D30DCBB0}" dt="2021-02-09T16:08:45.848" v="12071"/>
          <ac:graphicFrameMkLst>
            <pc:docMk/>
            <pc:sldMk cId="2264408137" sldId="275"/>
            <ac:graphicFrameMk id="20" creationId="{99810818-68FA-4F82-943F-A28571024602}"/>
          </ac:graphicFrameMkLst>
        </pc:graphicFrameChg>
        <pc:graphicFrameChg chg="modGraphic">
          <ac:chgData name="Reynaldo Henrick" userId="e1b72280c4498cd1" providerId="LiveId" clId="{E67CB1A8-F945-4D1F-8A55-D0F9D30DCBB0}" dt="2021-02-08T23:12:43.346" v="9074" actId="207"/>
          <ac:graphicFrameMkLst>
            <pc:docMk/>
            <pc:sldMk cId="2264408137" sldId="275"/>
            <ac:graphicFrameMk id="34" creationId="{D662D56C-62C0-4D93-AF45-8119148527BB}"/>
          </ac:graphicFrameMkLst>
        </pc:graphicFrameChg>
        <pc:graphicFrameChg chg="modGraphic">
          <ac:chgData name="Reynaldo Henrick" userId="e1b72280c4498cd1" providerId="LiveId" clId="{E67CB1A8-F945-4D1F-8A55-D0F9D30DCBB0}" dt="2021-02-08T23:13:27.655" v="9108" actId="20577"/>
          <ac:graphicFrameMkLst>
            <pc:docMk/>
            <pc:sldMk cId="2264408137" sldId="275"/>
            <ac:graphicFrameMk id="37" creationId="{127E50C5-B662-457C-A39F-D00D690372E5}"/>
          </ac:graphicFrameMkLst>
        </pc:graphicFrameChg>
        <pc:graphicFrameChg chg="mod modGraphic">
          <ac:chgData name="Reynaldo Henrick" userId="e1b72280c4498cd1" providerId="LiveId" clId="{E67CB1A8-F945-4D1F-8A55-D0F9D30DCBB0}" dt="2021-02-08T23:21:13.566" v="9314" actId="207"/>
          <ac:graphicFrameMkLst>
            <pc:docMk/>
            <pc:sldMk cId="2264408137" sldId="275"/>
            <ac:graphicFrameMk id="38" creationId="{B1DCCFAF-9630-4EBC-965A-60DA29C5E6F1}"/>
          </ac:graphicFrameMkLst>
        </pc:graphicFrameChg>
        <pc:graphicFrameChg chg="add mod modGraphic">
          <ac:chgData name="Reynaldo Henrick" userId="e1b72280c4498cd1" providerId="LiveId" clId="{E67CB1A8-F945-4D1F-8A55-D0F9D30DCBB0}" dt="2021-02-09T20:03:28.350" v="14058" actId="1076"/>
          <ac:graphicFrameMkLst>
            <pc:docMk/>
            <pc:sldMk cId="2264408137" sldId="275"/>
            <ac:graphicFrameMk id="52" creationId="{A32C391E-F1BF-4065-9198-DB1B5DDE22F7}"/>
          </ac:graphicFrameMkLst>
        </pc:graphicFrameChg>
        <pc:graphicFrameChg chg="add del mod">
          <ac:chgData name="Reynaldo Henrick" userId="e1b72280c4498cd1" providerId="LiveId" clId="{E67CB1A8-F945-4D1F-8A55-D0F9D30DCBB0}" dt="2021-02-09T16:48:26.238" v="12462" actId="478"/>
          <ac:graphicFrameMkLst>
            <pc:docMk/>
            <pc:sldMk cId="2264408137" sldId="275"/>
            <ac:graphicFrameMk id="60" creationId="{85FF9D2F-329A-411A-89F4-84E0A0020737}"/>
          </ac:graphicFrameMkLst>
        </pc:graphicFrameChg>
        <pc:graphicFrameChg chg="add mod">
          <ac:chgData name="Reynaldo Henrick" userId="e1b72280c4498cd1" providerId="LiveId" clId="{E67CB1A8-F945-4D1F-8A55-D0F9D30DCBB0}" dt="2021-02-09T20:03:31.458" v="14059" actId="14100"/>
          <ac:graphicFrameMkLst>
            <pc:docMk/>
            <pc:sldMk cId="2264408137" sldId="275"/>
            <ac:graphicFrameMk id="61" creationId="{85FF9D2F-329A-411A-89F4-84E0A0020737}"/>
          </ac:graphicFrameMkLst>
        </pc:graphicFrameChg>
        <pc:graphicFrameChg chg="add mod modGraphic">
          <ac:chgData name="Reynaldo Henrick" userId="e1b72280c4498cd1" providerId="LiveId" clId="{E67CB1A8-F945-4D1F-8A55-D0F9D30DCBB0}" dt="2021-02-09T20:03:34.808" v="14060" actId="1076"/>
          <ac:graphicFrameMkLst>
            <pc:docMk/>
            <pc:sldMk cId="2264408137" sldId="275"/>
            <ac:graphicFrameMk id="66" creationId="{E7AB41C7-A9FF-479E-BD1E-6DCF0B0B1CB8}"/>
          </ac:graphicFrameMkLst>
        </pc:graphicFrameChg>
        <pc:picChg chg="del">
          <ac:chgData name="Reynaldo Henrick" userId="e1b72280c4498cd1" providerId="LiveId" clId="{E67CB1A8-F945-4D1F-8A55-D0F9D30DCBB0}" dt="2021-02-08T23:16:43.348" v="9259" actId="478"/>
          <ac:picMkLst>
            <pc:docMk/>
            <pc:sldMk cId="2264408137" sldId="275"/>
            <ac:picMk id="10" creationId="{0716809D-952E-4691-B657-FFCEB11EE845}"/>
          </ac:picMkLst>
        </pc:picChg>
        <pc:picChg chg="del">
          <ac:chgData name="Reynaldo Henrick" userId="e1b72280c4498cd1" providerId="LiveId" clId="{E67CB1A8-F945-4D1F-8A55-D0F9D30DCBB0}" dt="2021-02-08T23:16:43.348" v="9259" actId="478"/>
          <ac:picMkLst>
            <pc:docMk/>
            <pc:sldMk cId="2264408137" sldId="275"/>
            <ac:picMk id="13" creationId="{7F342DD3-AB18-4C0A-8434-208F668675F8}"/>
          </ac:picMkLst>
        </pc:picChg>
        <pc:picChg chg="del">
          <ac:chgData name="Reynaldo Henrick" userId="e1b72280c4498cd1" providerId="LiveId" clId="{E67CB1A8-F945-4D1F-8A55-D0F9D30DCBB0}" dt="2021-02-08T23:16:43.348" v="9259" actId="478"/>
          <ac:picMkLst>
            <pc:docMk/>
            <pc:sldMk cId="2264408137" sldId="275"/>
            <ac:picMk id="15" creationId="{368B1C06-02A3-41F1-BB58-F30BDE629340}"/>
          </ac:picMkLst>
        </pc:picChg>
        <pc:picChg chg="del">
          <ac:chgData name="Reynaldo Henrick" userId="e1b72280c4498cd1" providerId="LiveId" clId="{E67CB1A8-F945-4D1F-8A55-D0F9D30DCBB0}" dt="2021-02-08T23:16:43.348" v="9259" actId="478"/>
          <ac:picMkLst>
            <pc:docMk/>
            <pc:sldMk cId="2264408137" sldId="275"/>
            <ac:picMk id="22" creationId="{8D00AA6A-AA14-4505-B7B0-9A5566312CDD}"/>
          </ac:picMkLst>
        </pc:picChg>
        <pc:picChg chg="mod">
          <ac:chgData name="Reynaldo Henrick" userId="e1b72280c4498cd1" providerId="LiveId" clId="{E67CB1A8-F945-4D1F-8A55-D0F9D30DCBB0}" dt="2021-02-09T15:02:37.846" v="10678" actId="14100"/>
          <ac:picMkLst>
            <pc:docMk/>
            <pc:sldMk cId="2264408137" sldId="275"/>
            <ac:picMk id="73" creationId="{1DDE96A9-4B53-4048-8F4D-408555A6CBB0}"/>
          </ac:picMkLst>
        </pc:picChg>
      </pc:sldChg>
      <pc:sldChg chg="addSp delSp modSp add del mod modTransition">
        <pc:chgData name="Reynaldo Henrick" userId="e1b72280c4498cd1" providerId="LiveId" clId="{E67CB1A8-F945-4D1F-8A55-D0F9D30DCBB0}" dt="2021-02-09T19:01:14.823" v="13945" actId="47"/>
        <pc:sldMkLst>
          <pc:docMk/>
          <pc:sldMk cId="3133217602" sldId="276"/>
        </pc:sldMkLst>
        <pc:spChg chg="del">
          <ac:chgData name="Reynaldo Henrick" userId="e1b72280c4498cd1" providerId="LiveId" clId="{E67CB1A8-F945-4D1F-8A55-D0F9D30DCBB0}" dt="2021-02-09T17:08:30.148" v="12837" actId="478"/>
          <ac:spMkLst>
            <pc:docMk/>
            <pc:sldMk cId="3133217602" sldId="276"/>
            <ac:spMk id="2" creationId="{280B0AA0-F43E-4825-9CEB-2D29A659D50A}"/>
          </ac:spMkLst>
        </pc:spChg>
        <pc:spChg chg="mod">
          <ac:chgData name="Reynaldo Henrick" userId="e1b72280c4498cd1" providerId="LiveId" clId="{E67CB1A8-F945-4D1F-8A55-D0F9D30DCBB0}" dt="2021-02-09T02:36:01.152" v="10008" actId="14100"/>
          <ac:spMkLst>
            <pc:docMk/>
            <pc:sldMk cId="3133217602" sldId="276"/>
            <ac:spMk id="23" creationId="{DA7F53FD-82AA-416A-A7C0-7A3FF527D9D4}"/>
          </ac:spMkLst>
        </pc:spChg>
        <pc:spChg chg="add del mod ord">
          <ac:chgData name="Reynaldo Henrick" userId="e1b72280c4498cd1" providerId="LiveId" clId="{E67CB1A8-F945-4D1F-8A55-D0F9D30DCBB0}" dt="2021-02-09T02:43:46.061" v="10090" actId="478"/>
          <ac:spMkLst>
            <pc:docMk/>
            <pc:sldMk cId="3133217602" sldId="276"/>
            <ac:spMk id="24" creationId="{2489495E-26FF-4A71-8D06-BF8DB813C7A2}"/>
          </ac:spMkLst>
        </pc:spChg>
        <pc:spChg chg="mod">
          <ac:chgData name="Reynaldo Henrick" userId="e1b72280c4498cd1" providerId="LiveId" clId="{E67CB1A8-F945-4D1F-8A55-D0F9D30DCBB0}" dt="2021-02-09T17:08:32.882" v="12838" actId="14100"/>
          <ac:spMkLst>
            <pc:docMk/>
            <pc:sldMk cId="3133217602" sldId="276"/>
            <ac:spMk id="32" creationId="{E9A5B14F-C873-4343-A490-E8A3A721C3D9}"/>
          </ac:spMkLst>
        </pc:spChg>
        <pc:spChg chg="add mod">
          <ac:chgData name="Reynaldo Henrick" userId="e1b72280c4498cd1" providerId="LiveId" clId="{E67CB1A8-F945-4D1F-8A55-D0F9D30DCBB0}" dt="2021-02-09T17:10:33.278" v="12912" actId="14100"/>
          <ac:spMkLst>
            <pc:docMk/>
            <pc:sldMk cId="3133217602" sldId="276"/>
            <ac:spMk id="39" creationId="{F7FDEEB0-711D-4CCD-BB28-F18C090B4321}"/>
          </ac:spMkLst>
        </pc:spChg>
        <pc:spChg chg="mod">
          <ac:chgData name="Reynaldo Henrick" userId="e1b72280c4498cd1" providerId="LiveId" clId="{E67CB1A8-F945-4D1F-8A55-D0F9D30DCBB0}" dt="2021-02-09T02:24:23.214" v="9420" actId="20577"/>
          <ac:spMkLst>
            <pc:docMk/>
            <pc:sldMk cId="3133217602" sldId="276"/>
            <ac:spMk id="57" creationId="{1E977750-15CC-4836-9ACA-0E5F44E951FA}"/>
          </ac:spMkLst>
        </pc:spChg>
        <pc:spChg chg="del">
          <ac:chgData name="Reynaldo Henrick" userId="e1b72280c4498cd1" providerId="LiveId" clId="{E67CB1A8-F945-4D1F-8A55-D0F9D30DCBB0}" dt="2021-02-09T17:08:28.329" v="12836" actId="478"/>
          <ac:spMkLst>
            <pc:docMk/>
            <pc:sldMk cId="3133217602" sldId="276"/>
            <ac:spMk id="75" creationId="{25140756-C4CE-4EC2-9B77-6C0A617D5164}"/>
          </ac:spMkLst>
        </pc:spChg>
        <pc:graphicFrameChg chg="add del mod">
          <ac:chgData name="Reynaldo Henrick" userId="e1b72280c4498cd1" providerId="LiveId" clId="{E67CB1A8-F945-4D1F-8A55-D0F9D30DCBB0}" dt="2021-02-09T17:08:56.345" v="12842"/>
          <ac:graphicFrameMkLst>
            <pc:docMk/>
            <pc:sldMk cId="3133217602" sldId="276"/>
            <ac:graphicFrameMk id="25" creationId="{E5D54F3F-C14C-4F1C-8A3C-3C96BCFA33E3}"/>
          </ac:graphicFrameMkLst>
        </pc:graphicFrameChg>
        <pc:graphicFrameChg chg="add del mod">
          <ac:chgData name="Reynaldo Henrick" userId="e1b72280c4498cd1" providerId="LiveId" clId="{E67CB1A8-F945-4D1F-8A55-D0F9D30DCBB0}" dt="2021-02-09T17:11:18.230" v="12913" actId="478"/>
          <ac:graphicFrameMkLst>
            <pc:docMk/>
            <pc:sldMk cId="3133217602" sldId="276"/>
            <ac:graphicFrameMk id="33" creationId="{54772410-2935-4BAE-A9D2-E26AD8438D27}"/>
          </ac:graphicFrameMkLst>
        </pc:graphicFrameChg>
        <pc:graphicFrameChg chg="add mod modGraphic">
          <ac:chgData name="Reynaldo Henrick" userId="e1b72280c4498cd1" providerId="LiveId" clId="{E67CB1A8-F945-4D1F-8A55-D0F9D30DCBB0}" dt="2021-02-09T17:11:50.349" v="12941" actId="2166"/>
          <ac:graphicFrameMkLst>
            <pc:docMk/>
            <pc:sldMk cId="3133217602" sldId="276"/>
            <ac:graphicFrameMk id="40" creationId="{5F109A7E-9228-4CED-B7FE-27134C4B3365}"/>
          </ac:graphicFrameMkLst>
        </pc:graphicFrameChg>
        <pc:picChg chg="mod">
          <ac:chgData name="Reynaldo Henrick" userId="e1b72280c4498cd1" providerId="LiveId" clId="{E67CB1A8-F945-4D1F-8A55-D0F9D30DCBB0}" dt="2021-02-09T17:08:37.721" v="12840" actId="14100"/>
          <ac:picMkLst>
            <pc:docMk/>
            <pc:sldMk cId="3133217602" sldId="276"/>
            <ac:picMk id="73" creationId="{1DDE96A9-4B53-4048-8F4D-408555A6CBB0}"/>
          </ac:picMkLst>
        </pc:picChg>
      </pc:sldChg>
      <pc:sldChg chg="add del">
        <pc:chgData name="Reynaldo Henrick" userId="e1b72280c4498cd1" providerId="LiveId" clId="{E67CB1A8-F945-4D1F-8A55-D0F9D30DCBB0}" dt="2021-02-08T23:16:37.645" v="9258"/>
        <pc:sldMkLst>
          <pc:docMk/>
          <pc:sldMk cId="3914934241" sldId="276"/>
        </pc:sldMkLst>
      </pc:sldChg>
      <pc:sldChg chg="addSp delSp modSp add del mod modTransition setBg modAnim">
        <pc:chgData name="Reynaldo Henrick" userId="e1b72280c4498cd1" providerId="LiveId" clId="{E67CB1A8-F945-4D1F-8A55-D0F9D30DCBB0}" dt="2021-02-09T19:04:29.848" v="13949" actId="14100"/>
        <pc:sldMkLst>
          <pc:docMk/>
          <pc:sldMk cId="1648243740" sldId="277"/>
        </pc:sldMkLst>
        <pc:spChg chg="mod">
          <ac:chgData name="Reynaldo Henrick" userId="e1b72280c4498cd1" providerId="LiveId" clId="{E67CB1A8-F945-4D1F-8A55-D0F9D30DCBB0}" dt="2021-02-09T02:40:53.540" v="10078" actId="1076"/>
          <ac:spMkLst>
            <pc:docMk/>
            <pc:sldMk cId="1648243740" sldId="277"/>
            <ac:spMk id="2" creationId="{280B0AA0-F43E-4825-9CEB-2D29A659D50A}"/>
          </ac:spMkLst>
        </pc:spChg>
        <pc:spChg chg="add del mod">
          <ac:chgData name="Reynaldo Henrick" userId="e1b72280c4498cd1" providerId="LiveId" clId="{E67CB1A8-F945-4D1F-8A55-D0F9D30DCBB0}" dt="2021-02-09T02:23:22.954" v="9414" actId="478"/>
          <ac:spMkLst>
            <pc:docMk/>
            <pc:sldMk cId="1648243740" sldId="277"/>
            <ac:spMk id="5" creationId="{60AB349B-C097-42A2-8917-7AC1A2456376}"/>
          </ac:spMkLst>
        </pc:spChg>
        <pc:spChg chg="add del mod">
          <ac:chgData name="Reynaldo Henrick" userId="e1b72280c4498cd1" providerId="LiveId" clId="{E67CB1A8-F945-4D1F-8A55-D0F9D30DCBB0}" dt="2021-02-09T02:43:41.864" v="10089" actId="478"/>
          <ac:spMkLst>
            <pc:docMk/>
            <pc:sldMk cId="1648243740" sldId="277"/>
            <ac:spMk id="11" creationId="{7C746E89-4368-4D3F-BA6C-14D6158400BF}"/>
          </ac:spMkLst>
        </pc:spChg>
        <pc:spChg chg="del">
          <ac:chgData name="Reynaldo Henrick" userId="e1b72280c4498cd1" providerId="LiveId" clId="{E67CB1A8-F945-4D1F-8A55-D0F9D30DCBB0}" dt="2021-02-09T02:29:45.643" v="9534" actId="478"/>
          <ac:spMkLst>
            <pc:docMk/>
            <pc:sldMk cId="1648243740" sldId="277"/>
            <ac:spMk id="12" creationId="{B9491822-824E-40AD-B47F-E1E6431BBD46}"/>
          </ac:spMkLst>
        </pc:spChg>
        <pc:spChg chg="del">
          <ac:chgData name="Reynaldo Henrick" userId="e1b72280c4498cd1" providerId="LiveId" clId="{E67CB1A8-F945-4D1F-8A55-D0F9D30DCBB0}" dt="2021-02-08T23:36:56.745" v="9405" actId="478"/>
          <ac:spMkLst>
            <pc:docMk/>
            <pc:sldMk cId="1648243740" sldId="277"/>
            <ac:spMk id="17" creationId="{690355D7-2AA9-4D89-A412-270302CB24A9}"/>
          </ac:spMkLst>
        </pc:spChg>
        <pc:spChg chg="del">
          <ac:chgData name="Reynaldo Henrick" userId="e1b72280c4498cd1" providerId="LiveId" clId="{E67CB1A8-F945-4D1F-8A55-D0F9D30DCBB0}" dt="2021-02-08T23:36:56.745" v="9405" actId="478"/>
          <ac:spMkLst>
            <pc:docMk/>
            <pc:sldMk cId="1648243740" sldId="277"/>
            <ac:spMk id="23" creationId="{DA7F53FD-82AA-416A-A7C0-7A3FF527D9D4}"/>
          </ac:spMkLst>
        </pc:spChg>
        <pc:spChg chg="del">
          <ac:chgData name="Reynaldo Henrick" userId="e1b72280c4498cd1" providerId="LiveId" clId="{E67CB1A8-F945-4D1F-8A55-D0F9D30DCBB0}" dt="2021-02-08T23:36:56.745" v="9405" actId="478"/>
          <ac:spMkLst>
            <pc:docMk/>
            <pc:sldMk cId="1648243740" sldId="277"/>
            <ac:spMk id="26" creationId="{26D93C37-9E35-42F6-B286-FABC9ADEE09C}"/>
          </ac:spMkLst>
        </pc:spChg>
        <pc:spChg chg="del">
          <ac:chgData name="Reynaldo Henrick" userId="e1b72280c4498cd1" providerId="LiveId" clId="{E67CB1A8-F945-4D1F-8A55-D0F9D30DCBB0}" dt="2021-02-08T23:36:56.745" v="9405" actId="478"/>
          <ac:spMkLst>
            <pc:docMk/>
            <pc:sldMk cId="1648243740" sldId="277"/>
            <ac:spMk id="27" creationId="{AA52F226-591F-48B1-B348-8F9206A78C24}"/>
          </ac:spMkLst>
        </pc:spChg>
        <pc:spChg chg="add del mod">
          <ac:chgData name="Reynaldo Henrick" userId="e1b72280c4498cd1" providerId="LiveId" clId="{E67CB1A8-F945-4D1F-8A55-D0F9D30DCBB0}" dt="2021-02-09T02:32:51.044" v="9949" actId="207"/>
          <ac:spMkLst>
            <pc:docMk/>
            <pc:sldMk cId="1648243740" sldId="277"/>
            <ac:spMk id="28" creationId="{7241C546-588C-4998-8980-2573546B7F00}"/>
          </ac:spMkLst>
        </pc:spChg>
        <pc:spChg chg="del mod">
          <ac:chgData name="Reynaldo Henrick" userId="e1b72280c4498cd1" providerId="LiveId" clId="{E67CB1A8-F945-4D1F-8A55-D0F9D30DCBB0}" dt="2021-02-09T02:29:52.014" v="9536" actId="478"/>
          <ac:spMkLst>
            <pc:docMk/>
            <pc:sldMk cId="1648243740" sldId="277"/>
            <ac:spMk id="32" creationId="{E9A5B14F-C873-4343-A490-E8A3A721C3D9}"/>
          </ac:spMkLst>
        </pc:spChg>
        <pc:spChg chg="add mod ord">
          <ac:chgData name="Reynaldo Henrick" userId="e1b72280c4498cd1" providerId="LiveId" clId="{E67CB1A8-F945-4D1F-8A55-D0F9D30DCBB0}" dt="2021-02-09T02:52:40.704" v="10136" actId="14100"/>
          <ac:spMkLst>
            <pc:docMk/>
            <pc:sldMk cId="1648243740" sldId="277"/>
            <ac:spMk id="33" creationId="{B5B32C53-BED5-412B-B385-9C4CE010BE8A}"/>
          </ac:spMkLst>
        </pc:spChg>
        <pc:spChg chg="del">
          <ac:chgData name="Reynaldo Henrick" userId="e1b72280c4498cd1" providerId="LiveId" clId="{E67CB1A8-F945-4D1F-8A55-D0F9D30DCBB0}" dt="2021-02-08T23:36:56.745" v="9405" actId="478"/>
          <ac:spMkLst>
            <pc:docMk/>
            <pc:sldMk cId="1648243740" sldId="277"/>
            <ac:spMk id="35" creationId="{397D6DE5-70DE-4EF9-B486-DEF8175B06AB}"/>
          </ac:spMkLst>
        </pc:spChg>
        <pc:spChg chg="del">
          <ac:chgData name="Reynaldo Henrick" userId="e1b72280c4498cd1" providerId="LiveId" clId="{E67CB1A8-F945-4D1F-8A55-D0F9D30DCBB0}" dt="2021-02-08T23:36:56.745" v="9405" actId="478"/>
          <ac:spMkLst>
            <pc:docMk/>
            <pc:sldMk cId="1648243740" sldId="277"/>
            <ac:spMk id="36" creationId="{DCF9FBEC-6487-4896-AC89-070548E26C6B}"/>
          </ac:spMkLst>
        </pc:spChg>
        <pc:spChg chg="add del mod">
          <ac:chgData name="Reynaldo Henrick" userId="e1b72280c4498cd1" providerId="LiveId" clId="{E67CB1A8-F945-4D1F-8A55-D0F9D30DCBB0}" dt="2021-02-09T02:43:36.459" v="10088" actId="478"/>
          <ac:spMkLst>
            <pc:docMk/>
            <pc:sldMk cId="1648243740" sldId="277"/>
            <ac:spMk id="39" creationId="{F5AED508-941D-4B04-9F6C-5988F39ADBC7}"/>
          </ac:spMkLst>
        </pc:spChg>
        <pc:spChg chg="add del mod">
          <ac:chgData name="Reynaldo Henrick" userId="e1b72280c4498cd1" providerId="LiveId" clId="{E67CB1A8-F945-4D1F-8A55-D0F9D30DCBB0}" dt="2021-02-09T02:43:36.459" v="10088" actId="478"/>
          <ac:spMkLst>
            <pc:docMk/>
            <pc:sldMk cId="1648243740" sldId="277"/>
            <ac:spMk id="40" creationId="{FFCFE1E8-AAEC-492A-9EB2-438BBD304042}"/>
          </ac:spMkLst>
        </pc:spChg>
        <pc:spChg chg="add del mod">
          <ac:chgData name="Reynaldo Henrick" userId="e1b72280c4498cd1" providerId="LiveId" clId="{E67CB1A8-F945-4D1F-8A55-D0F9D30DCBB0}" dt="2021-02-09T02:43:36.459" v="10088" actId="478"/>
          <ac:spMkLst>
            <pc:docMk/>
            <pc:sldMk cId="1648243740" sldId="277"/>
            <ac:spMk id="41" creationId="{514971E3-4625-4DDB-BF58-3F8BD15BF454}"/>
          </ac:spMkLst>
        </pc:spChg>
        <pc:spChg chg="add del mod">
          <ac:chgData name="Reynaldo Henrick" userId="e1b72280c4498cd1" providerId="LiveId" clId="{E67CB1A8-F945-4D1F-8A55-D0F9D30DCBB0}" dt="2021-02-09T02:43:36.459" v="10088" actId="478"/>
          <ac:spMkLst>
            <pc:docMk/>
            <pc:sldMk cId="1648243740" sldId="277"/>
            <ac:spMk id="42" creationId="{5AA530B0-262A-4083-83B9-02D583CBF7E6}"/>
          </ac:spMkLst>
        </pc:spChg>
        <pc:spChg chg="add del mod">
          <ac:chgData name="Reynaldo Henrick" userId="e1b72280c4498cd1" providerId="LiveId" clId="{E67CB1A8-F945-4D1F-8A55-D0F9D30DCBB0}" dt="2021-02-09T02:43:36.459" v="10088" actId="478"/>
          <ac:spMkLst>
            <pc:docMk/>
            <pc:sldMk cId="1648243740" sldId="277"/>
            <ac:spMk id="43" creationId="{A2201EE5-E7CD-409D-88B2-3EF058D3F8C2}"/>
          </ac:spMkLst>
        </pc:spChg>
        <pc:spChg chg="add del mod">
          <ac:chgData name="Reynaldo Henrick" userId="e1b72280c4498cd1" providerId="LiveId" clId="{E67CB1A8-F945-4D1F-8A55-D0F9D30DCBB0}" dt="2021-02-09T02:43:36.459" v="10088" actId="478"/>
          <ac:spMkLst>
            <pc:docMk/>
            <pc:sldMk cId="1648243740" sldId="277"/>
            <ac:spMk id="44" creationId="{2DFEAF65-F9D7-4AAD-9D01-22E235D0ECCD}"/>
          </ac:spMkLst>
        </pc:spChg>
        <pc:spChg chg="add del mod">
          <ac:chgData name="Reynaldo Henrick" userId="e1b72280c4498cd1" providerId="LiveId" clId="{E67CB1A8-F945-4D1F-8A55-D0F9D30DCBB0}" dt="2021-02-09T02:43:36.459" v="10088" actId="478"/>
          <ac:spMkLst>
            <pc:docMk/>
            <pc:sldMk cId="1648243740" sldId="277"/>
            <ac:spMk id="52" creationId="{9B784720-892B-41D4-B502-121C80D8A3F2}"/>
          </ac:spMkLst>
        </pc:spChg>
        <pc:spChg chg="add del mod">
          <ac:chgData name="Reynaldo Henrick" userId="e1b72280c4498cd1" providerId="LiveId" clId="{E67CB1A8-F945-4D1F-8A55-D0F9D30DCBB0}" dt="2021-02-09T02:43:36.459" v="10088" actId="478"/>
          <ac:spMkLst>
            <pc:docMk/>
            <pc:sldMk cId="1648243740" sldId="277"/>
            <ac:spMk id="53" creationId="{70252723-7C61-42A0-9018-0B285D252EDC}"/>
          </ac:spMkLst>
        </pc:spChg>
        <pc:spChg chg="del">
          <ac:chgData name="Reynaldo Henrick" userId="e1b72280c4498cd1" providerId="LiveId" clId="{E67CB1A8-F945-4D1F-8A55-D0F9D30DCBB0}" dt="2021-02-08T23:36:56.745" v="9405" actId="478"/>
          <ac:spMkLst>
            <pc:docMk/>
            <pc:sldMk cId="1648243740" sldId="277"/>
            <ac:spMk id="54" creationId="{7D093C0E-8A7B-4984-ACCB-AA137A663D43}"/>
          </ac:spMkLst>
        </pc:spChg>
        <pc:spChg chg="add mod ord">
          <ac:chgData name="Reynaldo Henrick" userId="e1b72280c4498cd1" providerId="LiveId" clId="{E67CB1A8-F945-4D1F-8A55-D0F9D30DCBB0}" dt="2021-02-09T02:39:09.398" v="10071" actId="207"/>
          <ac:spMkLst>
            <pc:docMk/>
            <pc:sldMk cId="1648243740" sldId="277"/>
            <ac:spMk id="55" creationId="{97EDAC2C-8832-408F-95A2-04ADB2F61CBA}"/>
          </ac:spMkLst>
        </pc:spChg>
        <pc:spChg chg="mod">
          <ac:chgData name="Reynaldo Henrick" userId="e1b72280c4498cd1" providerId="LiveId" clId="{E67CB1A8-F945-4D1F-8A55-D0F9D30DCBB0}" dt="2021-02-09T19:04:07.746" v="13948" actId="20577"/>
          <ac:spMkLst>
            <pc:docMk/>
            <pc:sldMk cId="1648243740" sldId="277"/>
            <ac:spMk id="57" creationId="{1E977750-15CC-4836-9ACA-0E5F44E951FA}"/>
          </ac:spMkLst>
        </pc:spChg>
        <pc:spChg chg="add mod ord">
          <ac:chgData name="Reynaldo Henrick" userId="e1b72280c4498cd1" providerId="LiveId" clId="{E67CB1A8-F945-4D1F-8A55-D0F9D30DCBB0}" dt="2021-02-09T12:59:19.185" v="10179" actId="207"/>
          <ac:spMkLst>
            <pc:docMk/>
            <pc:sldMk cId="1648243740" sldId="277"/>
            <ac:spMk id="60" creationId="{4E639D89-AFCD-4F7D-99DD-7D9514568441}"/>
          </ac:spMkLst>
        </pc:spChg>
        <pc:spChg chg="mod">
          <ac:chgData name="Reynaldo Henrick" userId="e1b72280c4498cd1" providerId="LiveId" clId="{E67CB1A8-F945-4D1F-8A55-D0F9D30DCBB0}" dt="2021-02-09T19:04:29.848" v="13949" actId="14100"/>
          <ac:spMkLst>
            <pc:docMk/>
            <pc:sldMk cId="1648243740" sldId="277"/>
            <ac:spMk id="75" creationId="{25140756-C4CE-4EC2-9B77-6C0A617D5164}"/>
          </ac:spMkLst>
        </pc:spChg>
        <pc:spChg chg="del">
          <ac:chgData name="Reynaldo Henrick" userId="e1b72280c4498cd1" providerId="LiveId" clId="{E67CB1A8-F945-4D1F-8A55-D0F9D30DCBB0}" dt="2021-02-08T23:36:56.745" v="9405" actId="478"/>
          <ac:spMkLst>
            <pc:docMk/>
            <pc:sldMk cId="1648243740" sldId="277"/>
            <ac:spMk id="89" creationId="{703794AE-B6DB-47F1-ABEB-342615D446DB}"/>
          </ac:spMkLst>
        </pc:spChg>
        <pc:grpChg chg="del">
          <ac:chgData name="Reynaldo Henrick" userId="e1b72280c4498cd1" providerId="LiveId" clId="{E67CB1A8-F945-4D1F-8A55-D0F9D30DCBB0}" dt="2021-02-08T23:36:56.745" v="9405" actId="478"/>
          <ac:grpSpMkLst>
            <pc:docMk/>
            <pc:sldMk cId="1648243740" sldId="277"/>
            <ac:grpSpMk id="29" creationId="{FBFE7C42-B0B5-45CD-863E-FD4140EEA5AF}"/>
          </ac:grpSpMkLst>
        </pc:grpChg>
        <pc:grpChg chg="add del mod">
          <ac:chgData name="Reynaldo Henrick" userId="e1b72280c4498cd1" providerId="LiveId" clId="{E67CB1A8-F945-4D1F-8A55-D0F9D30DCBB0}" dt="2021-02-09T02:43:36.459" v="10088" actId="478"/>
          <ac:grpSpMkLst>
            <pc:docMk/>
            <pc:sldMk cId="1648243740" sldId="277"/>
            <ac:grpSpMk id="46" creationId="{7A96468C-9261-49AD-9A28-D942980C5118}"/>
          </ac:grpSpMkLst>
        </pc:grpChg>
        <pc:grpChg chg="add mod">
          <ac:chgData name="Reynaldo Henrick" userId="e1b72280c4498cd1" providerId="LiveId" clId="{E67CB1A8-F945-4D1F-8A55-D0F9D30DCBB0}" dt="2021-02-09T03:01:13.003" v="10139" actId="16481"/>
          <ac:grpSpMkLst>
            <pc:docMk/>
            <pc:sldMk cId="1648243740" sldId="277"/>
            <ac:grpSpMk id="56" creationId="{16F5688A-3094-4D6C-A6BF-0098C7B8CC38}"/>
          </ac:grpSpMkLst>
        </pc:grpChg>
        <pc:graphicFrameChg chg="del">
          <ac:chgData name="Reynaldo Henrick" userId="e1b72280c4498cd1" providerId="LiveId" clId="{E67CB1A8-F945-4D1F-8A55-D0F9D30DCBB0}" dt="2021-02-08T23:36:56.745" v="9405" actId="478"/>
          <ac:graphicFrameMkLst>
            <pc:docMk/>
            <pc:sldMk cId="1648243740" sldId="277"/>
            <ac:graphicFrameMk id="4" creationId="{42070596-2B96-4D5A-8DEF-6EA59FB24D9A}"/>
          </ac:graphicFrameMkLst>
        </pc:graphicFrameChg>
        <pc:graphicFrameChg chg="del">
          <ac:chgData name="Reynaldo Henrick" userId="e1b72280c4498cd1" providerId="LiveId" clId="{E67CB1A8-F945-4D1F-8A55-D0F9D30DCBB0}" dt="2021-02-08T23:36:56.745" v="9405" actId="478"/>
          <ac:graphicFrameMkLst>
            <pc:docMk/>
            <pc:sldMk cId="1648243740" sldId="277"/>
            <ac:graphicFrameMk id="34" creationId="{D662D56C-62C0-4D93-AF45-8119148527BB}"/>
          </ac:graphicFrameMkLst>
        </pc:graphicFrameChg>
        <pc:graphicFrameChg chg="del">
          <ac:chgData name="Reynaldo Henrick" userId="e1b72280c4498cd1" providerId="LiveId" clId="{E67CB1A8-F945-4D1F-8A55-D0F9D30DCBB0}" dt="2021-02-08T23:36:56.745" v="9405" actId="478"/>
          <ac:graphicFrameMkLst>
            <pc:docMk/>
            <pc:sldMk cId="1648243740" sldId="277"/>
            <ac:graphicFrameMk id="37" creationId="{127E50C5-B662-457C-A39F-D00D690372E5}"/>
          </ac:graphicFrameMkLst>
        </pc:graphicFrameChg>
        <pc:graphicFrameChg chg="del">
          <ac:chgData name="Reynaldo Henrick" userId="e1b72280c4498cd1" providerId="LiveId" clId="{E67CB1A8-F945-4D1F-8A55-D0F9D30DCBB0}" dt="2021-02-08T23:36:56.745" v="9405" actId="478"/>
          <ac:graphicFrameMkLst>
            <pc:docMk/>
            <pc:sldMk cId="1648243740" sldId="277"/>
            <ac:graphicFrameMk id="38" creationId="{B1DCCFAF-9630-4EBC-965A-60DA29C5E6F1}"/>
          </ac:graphicFrameMkLst>
        </pc:graphicFrameChg>
        <pc:graphicFrameChg chg="add del mod">
          <ac:chgData name="Reynaldo Henrick" userId="e1b72280c4498cd1" providerId="LiveId" clId="{E67CB1A8-F945-4D1F-8A55-D0F9D30DCBB0}" dt="2021-02-09T02:43:36.459" v="10088" actId="478"/>
          <ac:graphicFrameMkLst>
            <pc:docMk/>
            <pc:sldMk cId="1648243740" sldId="277"/>
            <ac:graphicFrameMk id="45" creationId="{7E2DD087-BCD8-4CCB-BD44-35C063466F1C}"/>
          </ac:graphicFrameMkLst>
        </pc:graphicFrameChg>
        <pc:graphicFrameChg chg="add del mod">
          <ac:chgData name="Reynaldo Henrick" userId="e1b72280c4498cd1" providerId="LiveId" clId="{E67CB1A8-F945-4D1F-8A55-D0F9D30DCBB0}" dt="2021-02-09T02:43:36.459" v="10088" actId="478"/>
          <ac:graphicFrameMkLst>
            <pc:docMk/>
            <pc:sldMk cId="1648243740" sldId="277"/>
            <ac:graphicFrameMk id="49" creationId="{D559C688-C588-4B67-A96E-936049CA47D0}"/>
          </ac:graphicFrameMkLst>
        </pc:graphicFrameChg>
        <pc:graphicFrameChg chg="add del mod">
          <ac:chgData name="Reynaldo Henrick" userId="e1b72280c4498cd1" providerId="LiveId" clId="{E67CB1A8-F945-4D1F-8A55-D0F9D30DCBB0}" dt="2021-02-09T02:43:36.459" v="10088" actId="478"/>
          <ac:graphicFrameMkLst>
            <pc:docMk/>
            <pc:sldMk cId="1648243740" sldId="277"/>
            <ac:graphicFrameMk id="50" creationId="{6FACD8F9-0823-479B-9BE6-838E494EF326}"/>
          </ac:graphicFrameMkLst>
        </pc:graphicFrameChg>
        <pc:graphicFrameChg chg="add del mod">
          <ac:chgData name="Reynaldo Henrick" userId="e1b72280c4498cd1" providerId="LiveId" clId="{E67CB1A8-F945-4D1F-8A55-D0F9D30DCBB0}" dt="2021-02-09T02:43:36.459" v="10088" actId="478"/>
          <ac:graphicFrameMkLst>
            <pc:docMk/>
            <pc:sldMk cId="1648243740" sldId="277"/>
            <ac:graphicFrameMk id="51" creationId="{599215B7-E782-46AB-AE07-F5B433DF0AD7}"/>
          </ac:graphicFrameMkLst>
        </pc:graphicFrameChg>
        <pc:picChg chg="add del mod">
          <ac:chgData name="Reynaldo Henrick" userId="e1b72280c4498cd1" providerId="LiveId" clId="{E67CB1A8-F945-4D1F-8A55-D0F9D30DCBB0}" dt="2021-02-09T02:26:24.355" v="9434" actId="478"/>
          <ac:picMkLst>
            <pc:docMk/>
            <pc:sldMk cId="1648243740" sldId="277"/>
            <ac:picMk id="7" creationId="{BC48E3FF-0B0A-4C9E-A3C7-D0CB74139951}"/>
          </ac:picMkLst>
        </pc:picChg>
        <pc:picChg chg="add del mod ord modCrop">
          <ac:chgData name="Reynaldo Henrick" userId="e1b72280c4498cd1" providerId="LiveId" clId="{E67CB1A8-F945-4D1F-8A55-D0F9D30DCBB0}" dt="2021-02-09T02:31:53.364" v="9841" actId="478"/>
          <ac:picMkLst>
            <pc:docMk/>
            <pc:sldMk cId="1648243740" sldId="277"/>
            <ac:picMk id="9" creationId="{8B522870-AEED-4324-AFE0-4B5B12B1EC35}"/>
          </ac:picMkLst>
        </pc:picChg>
        <pc:picChg chg="mod">
          <ac:chgData name="Reynaldo Henrick" userId="e1b72280c4498cd1" providerId="LiveId" clId="{E67CB1A8-F945-4D1F-8A55-D0F9D30DCBB0}" dt="2021-02-09T02:36:32.844" v="10009"/>
          <ac:picMkLst>
            <pc:docMk/>
            <pc:sldMk cId="1648243740" sldId="277"/>
            <ac:picMk id="47" creationId="{6388024E-9F91-4D9E-A951-741FB6757889}"/>
          </ac:picMkLst>
        </pc:picChg>
        <pc:picChg chg="mod">
          <ac:chgData name="Reynaldo Henrick" userId="e1b72280c4498cd1" providerId="LiveId" clId="{E67CB1A8-F945-4D1F-8A55-D0F9D30DCBB0}" dt="2021-02-09T02:36:32.844" v="10009"/>
          <ac:picMkLst>
            <pc:docMk/>
            <pc:sldMk cId="1648243740" sldId="277"/>
            <ac:picMk id="48" creationId="{F318C107-951F-411F-A513-525C28470E32}"/>
          </ac:picMkLst>
        </pc:picChg>
        <pc:picChg chg="mod">
          <ac:chgData name="Reynaldo Henrick" userId="e1b72280c4498cd1" providerId="LiveId" clId="{E67CB1A8-F945-4D1F-8A55-D0F9D30DCBB0}" dt="2021-02-09T03:00:57.838" v="10138"/>
          <ac:picMkLst>
            <pc:docMk/>
            <pc:sldMk cId="1648243740" sldId="277"/>
            <ac:picMk id="58" creationId="{337A4BB6-7A9F-4D92-A9FF-61CE4B7ABB98}"/>
          </ac:picMkLst>
        </pc:picChg>
        <pc:picChg chg="mod">
          <ac:chgData name="Reynaldo Henrick" userId="e1b72280c4498cd1" providerId="LiveId" clId="{E67CB1A8-F945-4D1F-8A55-D0F9D30DCBB0}" dt="2021-02-09T03:00:57.838" v="10138"/>
          <ac:picMkLst>
            <pc:docMk/>
            <pc:sldMk cId="1648243740" sldId="277"/>
            <ac:picMk id="59" creationId="{E861E9E7-377D-4709-A1CA-B9CA573192E8}"/>
          </ac:picMkLst>
        </pc:picChg>
        <pc:picChg chg="del">
          <ac:chgData name="Reynaldo Henrick" userId="e1b72280c4498cd1" providerId="LiveId" clId="{E67CB1A8-F945-4D1F-8A55-D0F9D30DCBB0}" dt="2021-02-09T02:29:43.480" v="9533" actId="478"/>
          <ac:picMkLst>
            <pc:docMk/>
            <pc:sldMk cId="1648243740" sldId="277"/>
            <ac:picMk id="73" creationId="{1DDE96A9-4B53-4048-8F4D-408555A6CBB0}"/>
          </ac:picMkLst>
        </pc:picChg>
      </pc:sldChg>
      <pc:sldChg chg="add del">
        <pc:chgData name="Reynaldo Henrick" userId="e1b72280c4498cd1" providerId="LiveId" clId="{E67CB1A8-F945-4D1F-8A55-D0F9D30DCBB0}" dt="2021-02-08T23:16:36.336" v="9257"/>
        <pc:sldMkLst>
          <pc:docMk/>
          <pc:sldMk cId="2473285303" sldId="277"/>
        </pc:sldMkLst>
      </pc:sldChg>
      <pc:sldMasterChg chg="setBg modSldLayout">
        <pc:chgData name="Reynaldo Henrick" userId="e1b72280c4498cd1" providerId="LiveId" clId="{E67CB1A8-F945-4D1F-8A55-D0F9D30DCBB0}" dt="2021-02-08T23:04:09.321" v="8647"/>
        <pc:sldMasterMkLst>
          <pc:docMk/>
          <pc:sldMasterMk cId="1074301898" sldId="2147483648"/>
        </pc:sldMasterMkLst>
        <pc:sldLayoutChg chg="setBg">
          <pc:chgData name="Reynaldo Henrick" userId="e1b72280c4498cd1" providerId="LiveId" clId="{E67CB1A8-F945-4D1F-8A55-D0F9D30DCBB0}" dt="2021-02-08T23:04:09.321" v="8647"/>
          <pc:sldLayoutMkLst>
            <pc:docMk/>
            <pc:sldMasterMk cId="1074301898" sldId="2147483648"/>
            <pc:sldLayoutMk cId="673254633" sldId="2147483649"/>
          </pc:sldLayoutMkLst>
        </pc:sldLayoutChg>
        <pc:sldLayoutChg chg="setBg">
          <pc:chgData name="Reynaldo Henrick" userId="e1b72280c4498cd1" providerId="LiveId" clId="{E67CB1A8-F945-4D1F-8A55-D0F9D30DCBB0}" dt="2021-02-08T23:04:09.321" v="8647"/>
          <pc:sldLayoutMkLst>
            <pc:docMk/>
            <pc:sldMasterMk cId="1074301898" sldId="2147483648"/>
            <pc:sldLayoutMk cId="3536672972" sldId="2147483650"/>
          </pc:sldLayoutMkLst>
        </pc:sldLayoutChg>
        <pc:sldLayoutChg chg="setBg">
          <pc:chgData name="Reynaldo Henrick" userId="e1b72280c4498cd1" providerId="LiveId" clId="{E67CB1A8-F945-4D1F-8A55-D0F9D30DCBB0}" dt="2021-02-08T23:04:09.321" v="8647"/>
          <pc:sldLayoutMkLst>
            <pc:docMk/>
            <pc:sldMasterMk cId="1074301898" sldId="2147483648"/>
            <pc:sldLayoutMk cId="820611528" sldId="2147483651"/>
          </pc:sldLayoutMkLst>
        </pc:sldLayoutChg>
        <pc:sldLayoutChg chg="setBg">
          <pc:chgData name="Reynaldo Henrick" userId="e1b72280c4498cd1" providerId="LiveId" clId="{E67CB1A8-F945-4D1F-8A55-D0F9D30DCBB0}" dt="2021-02-08T23:04:09.321" v="8647"/>
          <pc:sldLayoutMkLst>
            <pc:docMk/>
            <pc:sldMasterMk cId="1074301898" sldId="2147483648"/>
            <pc:sldLayoutMk cId="3461686403" sldId="2147483652"/>
          </pc:sldLayoutMkLst>
        </pc:sldLayoutChg>
        <pc:sldLayoutChg chg="setBg">
          <pc:chgData name="Reynaldo Henrick" userId="e1b72280c4498cd1" providerId="LiveId" clId="{E67CB1A8-F945-4D1F-8A55-D0F9D30DCBB0}" dt="2021-02-08T23:04:09.321" v="8647"/>
          <pc:sldLayoutMkLst>
            <pc:docMk/>
            <pc:sldMasterMk cId="1074301898" sldId="2147483648"/>
            <pc:sldLayoutMk cId="2324665745" sldId="2147483653"/>
          </pc:sldLayoutMkLst>
        </pc:sldLayoutChg>
        <pc:sldLayoutChg chg="setBg">
          <pc:chgData name="Reynaldo Henrick" userId="e1b72280c4498cd1" providerId="LiveId" clId="{E67CB1A8-F945-4D1F-8A55-D0F9D30DCBB0}" dt="2021-02-08T23:04:09.321" v="8647"/>
          <pc:sldLayoutMkLst>
            <pc:docMk/>
            <pc:sldMasterMk cId="1074301898" sldId="2147483648"/>
            <pc:sldLayoutMk cId="4016607517" sldId="2147483654"/>
          </pc:sldLayoutMkLst>
        </pc:sldLayoutChg>
        <pc:sldLayoutChg chg="setBg">
          <pc:chgData name="Reynaldo Henrick" userId="e1b72280c4498cd1" providerId="LiveId" clId="{E67CB1A8-F945-4D1F-8A55-D0F9D30DCBB0}" dt="2021-02-08T23:04:09.321" v="8647"/>
          <pc:sldLayoutMkLst>
            <pc:docMk/>
            <pc:sldMasterMk cId="1074301898" sldId="2147483648"/>
            <pc:sldLayoutMk cId="938432023" sldId="2147483655"/>
          </pc:sldLayoutMkLst>
        </pc:sldLayoutChg>
        <pc:sldLayoutChg chg="setBg">
          <pc:chgData name="Reynaldo Henrick" userId="e1b72280c4498cd1" providerId="LiveId" clId="{E67CB1A8-F945-4D1F-8A55-D0F9D30DCBB0}" dt="2021-02-08T23:04:09.321" v="8647"/>
          <pc:sldLayoutMkLst>
            <pc:docMk/>
            <pc:sldMasterMk cId="1074301898" sldId="2147483648"/>
            <pc:sldLayoutMk cId="2040698274" sldId="2147483656"/>
          </pc:sldLayoutMkLst>
        </pc:sldLayoutChg>
        <pc:sldLayoutChg chg="setBg">
          <pc:chgData name="Reynaldo Henrick" userId="e1b72280c4498cd1" providerId="LiveId" clId="{E67CB1A8-F945-4D1F-8A55-D0F9D30DCBB0}" dt="2021-02-08T23:04:09.321" v="8647"/>
          <pc:sldLayoutMkLst>
            <pc:docMk/>
            <pc:sldMasterMk cId="1074301898" sldId="2147483648"/>
            <pc:sldLayoutMk cId="3427158626" sldId="2147483657"/>
          </pc:sldLayoutMkLst>
        </pc:sldLayoutChg>
        <pc:sldLayoutChg chg="setBg">
          <pc:chgData name="Reynaldo Henrick" userId="e1b72280c4498cd1" providerId="LiveId" clId="{E67CB1A8-F945-4D1F-8A55-D0F9D30DCBB0}" dt="2021-02-08T23:04:09.321" v="8647"/>
          <pc:sldLayoutMkLst>
            <pc:docMk/>
            <pc:sldMasterMk cId="1074301898" sldId="2147483648"/>
            <pc:sldLayoutMk cId="3103732126" sldId="2147483658"/>
          </pc:sldLayoutMkLst>
        </pc:sldLayoutChg>
        <pc:sldLayoutChg chg="setBg">
          <pc:chgData name="Reynaldo Henrick" userId="e1b72280c4498cd1" providerId="LiveId" clId="{E67CB1A8-F945-4D1F-8A55-D0F9D30DCBB0}" dt="2021-02-08T23:04:09.321" v="8647"/>
          <pc:sldLayoutMkLst>
            <pc:docMk/>
            <pc:sldMasterMk cId="1074301898" sldId="2147483648"/>
            <pc:sldLayoutMk cId="726713763" sldId="2147483659"/>
          </pc:sldLayoutMkLst>
        </pc:sldLayoutChg>
      </pc:sldMasterChg>
    </pc:docChg>
  </pc:docChgLst>
  <pc:docChgLst>
    <pc:chgData name="Reynaldo Henrick" userId="e1b72280c4498cd1" providerId="LiveId" clId="{38EC98E7-B9BB-4C01-8039-6259E9A11214}"/>
    <pc:docChg chg="modSld">
      <pc:chgData name="Reynaldo Henrick" userId="e1b72280c4498cd1" providerId="LiveId" clId="{38EC98E7-B9BB-4C01-8039-6259E9A11214}" dt="2021-06-14T19:38:11.650" v="1" actId="165"/>
      <pc:docMkLst>
        <pc:docMk/>
      </pc:docMkLst>
      <pc:sldChg chg="delSp modSp">
        <pc:chgData name="Reynaldo Henrick" userId="e1b72280c4498cd1" providerId="LiveId" clId="{38EC98E7-B9BB-4C01-8039-6259E9A11214}" dt="2021-06-14T19:38:11.650" v="1" actId="165"/>
        <pc:sldMkLst>
          <pc:docMk/>
          <pc:sldMk cId="1680616487" sldId="269"/>
        </pc:sldMkLst>
        <pc:spChg chg="mod topLvl">
          <ac:chgData name="Reynaldo Henrick" userId="e1b72280c4498cd1" providerId="LiveId" clId="{38EC98E7-B9BB-4C01-8039-6259E9A11214}" dt="2021-06-14T19:38:11.650" v="1" actId="165"/>
          <ac:spMkLst>
            <pc:docMk/>
            <pc:sldMk cId="1680616487" sldId="269"/>
            <ac:spMk id="2" creationId="{025C5D02-0232-4E18-9A85-78CC54E6DB40}"/>
          </ac:spMkLst>
        </pc:spChg>
        <pc:spChg chg="mod topLvl">
          <ac:chgData name="Reynaldo Henrick" userId="e1b72280c4498cd1" providerId="LiveId" clId="{38EC98E7-B9BB-4C01-8039-6259E9A11214}" dt="2021-06-14T19:38:11.650" v="1" actId="165"/>
          <ac:spMkLst>
            <pc:docMk/>
            <pc:sldMk cId="1680616487" sldId="269"/>
            <ac:spMk id="33" creationId="{E9FCA87A-51AE-4900-BF0C-D01AB40A9D6A}"/>
          </ac:spMkLst>
        </pc:spChg>
        <pc:spChg chg="mod topLvl">
          <ac:chgData name="Reynaldo Henrick" userId="e1b72280c4498cd1" providerId="LiveId" clId="{38EC98E7-B9BB-4C01-8039-6259E9A11214}" dt="2021-06-14T19:38:11.650" v="1" actId="165"/>
          <ac:spMkLst>
            <pc:docMk/>
            <pc:sldMk cId="1680616487" sldId="269"/>
            <ac:spMk id="49" creationId="{54731D6A-426E-4082-B140-35266A2808D9}"/>
          </ac:spMkLst>
        </pc:spChg>
        <pc:spChg chg="mod topLvl">
          <ac:chgData name="Reynaldo Henrick" userId="e1b72280c4498cd1" providerId="LiveId" clId="{38EC98E7-B9BB-4C01-8039-6259E9A11214}" dt="2021-06-14T19:38:11.650" v="1" actId="165"/>
          <ac:spMkLst>
            <pc:docMk/>
            <pc:sldMk cId="1680616487" sldId="269"/>
            <ac:spMk id="50" creationId="{BDE9B935-00EE-4AA5-ABD2-85EA412AB08D}"/>
          </ac:spMkLst>
        </pc:spChg>
        <pc:spChg chg="mod topLvl">
          <ac:chgData name="Reynaldo Henrick" userId="e1b72280c4498cd1" providerId="LiveId" clId="{38EC98E7-B9BB-4C01-8039-6259E9A11214}" dt="2021-06-14T19:38:11.650" v="1" actId="165"/>
          <ac:spMkLst>
            <pc:docMk/>
            <pc:sldMk cId="1680616487" sldId="269"/>
            <ac:spMk id="51" creationId="{F04580AB-4C9C-4F86-8B17-B8651146195B}"/>
          </ac:spMkLst>
        </pc:spChg>
        <pc:spChg chg="mod topLvl">
          <ac:chgData name="Reynaldo Henrick" userId="e1b72280c4498cd1" providerId="LiveId" clId="{38EC98E7-B9BB-4C01-8039-6259E9A11214}" dt="2021-06-14T19:38:11.650" v="1" actId="165"/>
          <ac:spMkLst>
            <pc:docMk/>
            <pc:sldMk cId="1680616487" sldId="269"/>
            <ac:spMk id="55" creationId="{C46973D9-DBDB-413B-A106-4E889A1C135E}"/>
          </ac:spMkLst>
        </pc:spChg>
        <pc:spChg chg="mod topLvl">
          <ac:chgData name="Reynaldo Henrick" userId="e1b72280c4498cd1" providerId="LiveId" clId="{38EC98E7-B9BB-4C01-8039-6259E9A11214}" dt="2021-06-14T19:38:11.650" v="1" actId="165"/>
          <ac:spMkLst>
            <pc:docMk/>
            <pc:sldMk cId="1680616487" sldId="269"/>
            <ac:spMk id="121" creationId="{974F56DC-4431-4F86-93E5-84AF7ED9CFE4}"/>
          </ac:spMkLst>
        </pc:spChg>
        <pc:spChg chg="mod topLvl">
          <ac:chgData name="Reynaldo Henrick" userId="e1b72280c4498cd1" providerId="LiveId" clId="{38EC98E7-B9BB-4C01-8039-6259E9A11214}" dt="2021-06-14T19:38:11.650" v="1" actId="165"/>
          <ac:spMkLst>
            <pc:docMk/>
            <pc:sldMk cId="1680616487" sldId="269"/>
            <ac:spMk id="122" creationId="{3D07581C-955B-41B2-973F-65F350671413}"/>
          </ac:spMkLst>
        </pc:spChg>
        <pc:grpChg chg="del">
          <ac:chgData name="Reynaldo Henrick" userId="e1b72280c4498cd1" providerId="LiveId" clId="{38EC98E7-B9BB-4C01-8039-6259E9A11214}" dt="2021-06-14T19:38:11.650" v="1" actId="165"/>
          <ac:grpSpMkLst>
            <pc:docMk/>
            <pc:sldMk cId="1680616487" sldId="269"/>
            <ac:grpSpMk id="9" creationId="{CACAE2F2-BDA1-4A5E-86D6-A14D43D91968}"/>
          </ac:grpSpMkLst>
        </pc:grpChg>
        <pc:grpChg chg="del">
          <ac:chgData name="Reynaldo Henrick" userId="e1b72280c4498cd1" providerId="LiveId" clId="{38EC98E7-B9BB-4C01-8039-6259E9A11214}" dt="2021-06-14T19:38:11.650" v="1" actId="165"/>
          <ac:grpSpMkLst>
            <pc:docMk/>
            <pc:sldMk cId="1680616487" sldId="269"/>
            <ac:grpSpMk id="10" creationId="{A72BE75D-841F-4679-A022-B259A9D25885}"/>
          </ac:grpSpMkLst>
        </pc:grpChg>
        <pc:grpChg chg="del">
          <ac:chgData name="Reynaldo Henrick" userId="e1b72280c4498cd1" providerId="LiveId" clId="{38EC98E7-B9BB-4C01-8039-6259E9A11214}" dt="2021-06-14T19:38:11.650" v="1" actId="165"/>
          <ac:grpSpMkLst>
            <pc:docMk/>
            <pc:sldMk cId="1680616487" sldId="269"/>
            <ac:grpSpMk id="120" creationId="{D91E0A2B-1E8E-422B-8186-6C33E12996B0}"/>
          </ac:grpSpMkLst>
        </pc:grpChg>
        <pc:picChg chg="mod topLvl">
          <ac:chgData name="Reynaldo Henrick" userId="e1b72280c4498cd1" providerId="LiveId" clId="{38EC98E7-B9BB-4C01-8039-6259E9A11214}" dt="2021-06-14T19:38:11.650" v="1" actId="165"/>
          <ac:picMkLst>
            <pc:docMk/>
            <pc:sldMk cId="1680616487" sldId="269"/>
            <ac:picMk id="67" creationId="{19001B6E-481F-47D1-B1F5-D2D3F1B13FB1}"/>
          </ac:picMkLst>
        </pc:picChg>
        <pc:picChg chg="mod topLvl">
          <ac:chgData name="Reynaldo Henrick" userId="e1b72280c4498cd1" providerId="LiveId" clId="{38EC98E7-B9BB-4C01-8039-6259E9A11214}" dt="2021-06-14T19:38:11.650" v="1" actId="165"/>
          <ac:picMkLst>
            <pc:docMk/>
            <pc:sldMk cId="1680616487" sldId="269"/>
            <ac:picMk id="69" creationId="{FBB08FC5-8654-4508-83B9-CB6735C8595D}"/>
          </ac:picMkLst>
        </pc:picChg>
      </pc:sldChg>
      <pc:sldChg chg="delSp modSp">
        <pc:chgData name="Reynaldo Henrick" userId="e1b72280c4498cd1" providerId="LiveId" clId="{38EC98E7-B9BB-4C01-8039-6259E9A11214}" dt="2021-06-14T19:14:42.507" v="0" actId="165"/>
        <pc:sldMkLst>
          <pc:docMk/>
          <pc:sldMk cId="1044802449" sldId="274"/>
        </pc:sldMkLst>
        <pc:spChg chg="mod topLvl">
          <ac:chgData name="Reynaldo Henrick" userId="e1b72280c4498cd1" providerId="LiveId" clId="{38EC98E7-B9BB-4C01-8039-6259E9A11214}" dt="2021-06-14T19:14:42.507" v="0" actId="165"/>
          <ac:spMkLst>
            <pc:docMk/>
            <pc:sldMk cId="1044802449" sldId="274"/>
            <ac:spMk id="6" creationId="{80283675-8F57-4D18-96B1-2132CDE12D01}"/>
          </ac:spMkLst>
        </pc:spChg>
        <pc:spChg chg="mod topLvl">
          <ac:chgData name="Reynaldo Henrick" userId="e1b72280c4498cd1" providerId="LiveId" clId="{38EC98E7-B9BB-4C01-8039-6259E9A11214}" dt="2021-06-14T19:14:42.507" v="0" actId="165"/>
          <ac:spMkLst>
            <pc:docMk/>
            <pc:sldMk cId="1044802449" sldId="274"/>
            <ac:spMk id="15" creationId="{E9CBB431-382D-4F4F-B62A-A83069B74B88}"/>
          </ac:spMkLst>
        </pc:spChg>
        <pc:spChg chg="mod topLvl">
          <ac:chgData name="Reynaldo Henrick" userId="e1b72280c4498cd1" providerId="LiveId" clId="{38EC98E7-B9BB-4C01-8039-6259E9A11214}" dt="2021-06-14T19:14:42.507" v="0" actId="165"/>
          <ac:spMkLst>
            <pc:docMk/>
            <pc:sldMk cId="1044802449" sldId="274"/>
            <ac:spMk id="19" creationId="{C36BEA1E-E2D1-41D8-9865-BDD6ACEB51D0}"/>
          </ac:spMkLst>
        </pc:spChg>
        <pc:spChg chg="mod topLvl">
          <ac:chgData name="Reynaldo Henrick" userId="e1b72280c4498cd1" providerId="LiveId" clId="{38EC98E7-B9BB-4C01-8039-6259E9A11214}" dt="2021-06-14T19:14:42.507" v="0" actId="165"/>
          <ac:spMkLst>
            <pc:docMk/>
            <pc:sldMk cId="1044802449" sldId="274"/>
            <ac:spMk id="70" creationId="{BE6AC374-47AC-4F71-80C6-B849590EDB73}"/>
          </ac:spMkLst>
        </pc:spChg>
        <pc:spChg chg="mod topLvl">
          <ac:chgData name="Reynaldo Henrick" userId="e1b72280c4498cd1" providerId="LiveId" clId="{38EC98E7-B9BB-4C01-8039-6259E9A11214}" dt="2021-06-14T19:14:42.507" v="0" actId="165"/>
          <ac:spMkLst>
            <pc:docMk/>
            <pc:sldMk cId="1044802449" sldId="274"/>
            <ac:spMk id="89" creationId="{7F6451AA-AA04-4B69-9AF3-4625ED6D5526}"/>
          </ac:spMkLst>
        </pc:spChg>
        <pc:spChg chg="mod topLvl">
          <ac:chgData name="Reynaldo Henrick" userId="e1b72280c4498cd1" providerId="LiveId" clId="{38EC98E7-B9BB-4C01-8039-6259E9A11214}" dt="2021-06-14T19:14:42.507" v="0" actId="165"/>
          <ac:spMkLst>
            <pc:docMk/>
            <pc:sldMk cId="1044802449" sldId="274"/>
            <ac:spMk id="92" creationId="{9147648A-2FF9-4A4B-BBDA-BA4384603AC3}"/>
          </ac:spMkLst>
        </pc:spChg>
        <pc:grpChg chg="del">
          <ac:chgData name="Reynaldo Henrick" userId="e1b72280c4498cd1" providerId="LiveId" clId="{38EC98E7-B9BB-4C01-8039-6259E9A11214}" dt="2021-06-14T19:14:42.507" v="0" actId="165"/>
          <ac:grpSpMkLst>
            <pc:docMk/>
            <pc:sldMk cId="1044802449" sldId="274"/>
            <ac:grpSpMk id="20" creationId="{46EB975C-00C5-402A-AA59-6AB412041187}"/>
          </ac:grpSpMkLst>
        </pc:grpChg>
        <pc:grpChg chg="del">
          <ac:chgData name="Reynaldo Henrick" userId="e1b72280c4498cd1" providerId="LiveId" clId="{38EC98E7-B9BB-4C01-8039-6259E9A11214}" dt="2021-06-14T19:14:42.507" v="0" actId="165"/>
          <ac:grpSpMkLst>
            <pc:docMk/>
            <pc:sldMk cId="1044802449" sldId="274"/>
            <ac:grpSpMk id="78" creationId="{805DC340-BD8B-412D-A24C-EA64565132DB}"/>
          </ac:grpSpMkLst>
        </pc:grpChg>
        <pc:picChg chg="mod topLvl">
          <ac:chgData name="Reynaldo Henrick" userId="e1b72280c4498cd1" providerId="LiveId" clId="{38EC98E7-B9BB-4C01-8039-6259E9A11214}" dt="2021-06-14T19:14:42.507" v="0" actId="165"/>
          <ac:picMkLst>
            <pc:docMk/>
            <pc:sldMk cId="1044802449" sldId="274"/>
            <ac:picMk id="9" creationId="{646A9F64-E71A-48A0-B2FC-999DB18F276A}"/>
          </ac:picMkLst>
        </pc:picChg>
        <pc:picChg chg="mod topLvl">
          <ac:chgData name="Reynaldo Henrick" userId="e1b72280c4498cd1" providerId="LiveId" clId="{38EC98E7-B9BB-4C01-8039-6259E9A11214}" dt="2021-06-14T19:14:42.507" v="0" actId="165"/>
          <ac:picMkLst>
            <pc:docMk/>
            <pc:sldMk cId="1044802449" sldId="274"/>
            <ac:picMk id="11" creationId="{04FD8D4B-C55D-42CF-B154-F522C24C9709}"/>
          </ac:picMkLst>
        </pc:picChg>
        <pc:picChg chg="mod topLvl">
          <ac:chgData name="Reynaldo Henrick" userId="e1b72280c4498cd1" providerId="LiveId" clId="{38EC98E7-B9BB-4C01-8039-6259E9A11214}" dt="2021-06-14T19:14:42.507" v="0" actId="165"/>
          <ac:picMkLst>
            <pc:docMk/>
            <pc:sldMk cId="1044802449" sldId="274"/>
            <ac:picMk id="14" creationId="{66050173-0814-4448-9F05-88B963A62E6B}"/>
          </ac:picMkLst>
        </pc:picChg>
      </pc:sldChg>
    </pc:docChg>
  </pc:docChgLst>
  <pc:docChgLst>
    <pc:chgData name="Reynaldo Henrick" userId="e1b72280c4498cd1" providerId="LiveId" clId="{9890EE74-7263-4774-8500-29AF0128A8E7}"/>
    <pc:docChg chg="undo redo custSel addSld delSld modSld modMainMaster">
      <pc:chgData name="Reynaldo Henrick" userId="e1b72280c4498cd1" providerId="LiveId" clId="{9890EE74-7263-4774-8500-29AF0128A8E7}" dt="2021-05-04T14:27:24.438" v="4750" actId="1037"/>
      <pc:docMkLst>
        <pc:docMk/>
      </pc:docMkLst>
      <pc:sldChg chg="del">
        <pc:chgData name="Reynaldo Henrick" userId="e1b72280c4498cd1" providerId="LiveId" clId="{9890EE74-7263-4774-8500-29AF0128A8E7}" dt="2021-05-04T01:06:31.960" v="3767" actId="47"/>
        <pc:sldMkLst>
          <pc:docMk/>
          <pc:sldMk cId="324518149" sldId="262"/>
        </pc:sldMkLst>
      </pc:sldChg>
      <pc:sldChg chg="addSp delSp modSp mod">
        <pc:chgData name="Reynaldo Henrick" userId="e1b72280c4498cd1" providerId="LiveId" clId="{9890EE74-7263-4774-8500-29AF0128A8E7}" dt="2021-05-04T13:30:05.360" v="4509" actId="14100"/>
        <pc:sldMkLst>
          <pc:docMk/>
          <pc:sldMk cId="1680616487" sldId="269"/>
        </pc:sldMkLst>
        <pc:spChg chg="mod">
          <ac:chgData name="Reynaldo Henrick" userId="e1b72280c4498cd1" providerId="LiveId" clId="{9890EE74-7263-4774-8500-29AF0128A8E7}" dt="2021-05-04T00:34:17.479" v="3052" actId="14838"/>
          <ac:spMkLst>
            <pc:docMk/>
            <pc:sldMk cId="1680616487" sldId="269"/>
            <ac:spMk id="2" creationId="{025C5D02-0232-4E18-9A85-78CC54E6DB40}"/>
          </ac:spMkLst>
        </pc:spChg>
        <pc:spChg chg="add del mod">
          <ac:chgData name="Reynaldo Henrick" userId="e1b72280c4498cd1" providerId="LiveId" clId="{9890EE74-7263-4774-8500-29AF0128A8E7}" dt="2021-05-04T00:15:50.580" v="2554" actId="478"/>
          <ac:spMkLst>
            <pc:docMk/>
            <pc:sldMk cId="1680616487" sldId="269"/>
            <ac:spMk id="4" creationId="{CFEE2387-AEE7-4F6B-BE88-A8A00685186F}"/>
          </ac:spMkLst>
        </pc:spChg>
        <pc:spChg chg="add del mod">
          <ac:chgData name="Reynaldo Henrick" userId="e1b72280c4498cd1" providerId="LiveId" clId="{9890EE74-7263-4774-8500-29AF0128A8E7}" dt="2021-05-04T00:18:48.839" v="2651" actId="478"/>
          <ac:spMkLst>
            <pc:docMk/>
            <pc:sldMk cId="1680616487" sldId="269"/>
            <ac:spMk id="6" creationId="{429E1EC6-8CAE-4C72-9E48-0BC03D4BD698}"/>
          </ac:spMkLst>
        </pc:spChg>
        <pc:spChg chg="add del mod">
          <ac:chgData name="Reynaldo Henrick" userId="e1b72280c4498cd1" providerId="LiveId" clId="{9890EE74-7263-4774-8500-29AF0128A8E7}" dt="2021-05-04T00:26:06.445" v="2802" actId="478"/>
          <ac:spMkLst>
            <pc:docMk/>
            <pc:sldMk cId="1680616487" sldId="269"/>
            <ac:spMk id="8" creationId="{48283986-C0D8-45AE-A8D8-24A8FAA4A099}"/>
          </ac:spMkLst>
        </pc:spChg>
        <pc:spChg chg="del mod">
          <ac:chgData name="Reynaldo Henrick" userId="e1b72280c4498cd1" providerId="LiveId" clId="{9890EE74-7263-4774-8500-29AF0128A8E7}" dt="2021-05-04T00:22:58.149" v="2723" actId="478"/>
          <ac:spMkLst>
            <pc:docMk/>
            <pc:sldMk cId="1680616487" sldId="269"/>
            <ac:spMk id="28" creationId="{7241C546-588C-4998-8980-2573546B7F00}"/>
          </ac:spMkLst>
        </pc:spChg>
        <pc:spChg chg="del">
          <ac:chgData name="Reynaldo Henrick" userId="e1b72280c4498cd1" providerId="LiveId" clId="{9890EE74-7263-4774-8500-29AF0128A8E7}" dt="2021-05-04T00:30:08.901" v="2972" actId="478"/>
          <ac:spMkLst>
            <pc:docMk/>
            <pc:sldMk cId="1680616487" sldId="269"/>
            <ac:spMk id="32" creationId="{E9A5B14F-C873-4343-A490-E8A3A721C3D9}"/>
          </ac:spMkLst>
        </pc:spChg>
        <pc:spChg chg="mod">
          <ac:chgData name="Reynaldo Henrick" userId="e1b72280c4498cd1" providerId="LiveId" clId="{9890EE74-7263-4774-8500-29AF0128A8E7}" dt="2021-05-04T00:34:29.285" v="3055" actId="14838"/>
          <ac:spMkLst>
            <pc:docMk/>
            <pc:sldMk cId="1680616487" sldId="269"/>
            <ac:spMk id="33" creationId="{E9FCA87A-51AE-4900-BF0C-D01AB40A9D6A}"/>
          </ac:spMkLst>
        </pc:spChg>
        <pc:spChg chg="mod">
          <ac:chgData name="Reynaldo Henrick" userId="e1b72280c4498cd1" providerId="LiveId" clId="{9890EE74-7263-4774-8500-29AF0128A8E7}" dt="2021-05-04T00:34:29.285" v="3055" actId="14838"/>
          <ac:spMkLst>
            <pc:docMk/>
            <pc:sldMk cId="1680616487" sldId="269"/>
            <ac:spMk id="49" creationId="{54731D6A-426E-4082-B140-35266A2808D9}"/>
          </ac:spMkLst>
        </pc:spChg>
        <pc:spChg chg="mod">
          <ac:chgData name="Reynaldo Henrick" userId="e1b72280c4498cd1" providerId="LiveId" clId="{9890EE74-7263-4774-8500-29AF0128A8E7}" dt="2021-05-04T00:34:17.479" v="3052" actId="14838"/>
          <ac:spMkLst>
            <pc:docMk/>
            <pc:sldMk cId="1680616487" sldId="269"/>
            <ac:spMk id="50" creationId="{BDE9B935-00EE-4AA5-ABD2-85EA412AB08D}"/>
          </ac:spMkLst>
        </pc:spChg>
        <pc:spChg chg="mod">
          <ac:chgData name="Reynaldo Henrick" userId="e1b72280c4498cd1" providerId="LiveId" clId="{9890EE74-7263-4774-8500-29AF0128A8E7}" dt="2021-05-04T00:34:17.479" v="3052" actId="14838"/>
          <ac:spMkLst>
            <pc:docMk/>
            <pc:sldMk cId="1680616487" sldId="269"/>
            <ac:spMk id="51" creationId="{F04580AB-4C9C-4F86-8B17-B8651146195B}"/>
          </ac:spMkLst>
        </pc:spChg>
        <pc:spChg chg="mod">
          <ac:chgData name="Reynaldo Henrick" userId="e1b72280c4498cd1" providerId="LiveId" clId="{9890EE74-7263-4774-8500-29AF0128A8E7}" dt="2021-05-04T00:27:18.516" v="2881" actId="20577"/>
          <ac:spMkLst>
            <pc:docMk/>
            <pc:sldMk cId="1680616487" sldId="269"/>
            <ac:spMk id="54" creationId="{62FF7B2F-A308-4B3C-8E5B-10E8087CA385}"/>
          </ac:spMkLst>
        </pc:spChg>
        <pc:spChg chg="mod">
          <ac:chgData name="Reynaldo Henrick" userId="e1b72280c4498cd1" providerId="LiveId" clId="{9890EE74-7263-4774-8500-29AF0128A8E7}" dt="2021-05-04T00:34:17.479" v="3052" actId="14838"/>
          <ac:spMkLst>
            <pc:docMk/>
            <pc:sldMk cId="1680616487" sldId="269"/>
            <ac:spMk id="55" creationId="{C46973D9-DBDB-413B-A106-4E889A1C135E}"/>
          </ac:spMkLst>
        </pc:spChg>
        <pc:spChg chg="del mod">
          <ac:chgData name="Reynaldo Henrick" userId="e1b72280c4498cd1" providerId="LiveId" clId="{9890EE74-7263-4774-8500-29AF0128A8E7}" dt="2021-05-04T00:40:11.256" v="3136" actId="478"/>
          <ac:spMkLst>
            <pc:docMk/>
            <pc:sldMk cId="1680616487" sldId="269"/>
            <ac:spMk id="56" creationId="{60C36233-8916-4413-949E-D6E9841ED6FC}"/>
          </ac:spMkLst>
        </pc:spChg>
        <pc:spChg chg="mod">
          <ac:chgData name="Reynaldo Henrick" userId="e1b72280c4498cd1" providerId="LiveId" clId="{9890EE74-7263-4774-8500-29AF0128A8E7}" dt="2021-05-04T00:21:51.400" v="2682" actId="3064"/>
          <ac:spMkLst>
            <pc:docMk/>
            <pc:sldMk cId="1680616487" sldId="269"/>
            <ac:spMk id="62" creationId="{34CCF023-0181-472E-9F3F-790B338F3B81}"/>
          </ac:spMkLst>
        </pc:spChg>
        <pc:spChg chg="mod">
          <ac:chgData name="Reynaldo Henrick" userId="e1b72280c4498cd1" providerId="LiveId" clId="{9890EE74-7263-4774-8500-29AF0128A8E7}" dt="2021-05-04T00:18:50.098" v="2652"/>
          <ac:spMkLst>
            <pc:docMk/>
            <pc:sldMk cId="1680616487" sldId="269"/>
            <ac:spMk id="64" creationId="{E1014CA1-970C-4924-A2BF-11BE06D36263}"/>
          </ac:spMkLst>
        </pc:spChg>
        <pc:spChg chg="mod">
          <ac:chgData name="Reynaldo Henrick" userId="e1b72280c4498cd1" providerId="LiveId" clId="{9890EE74-7263-4774-8500-29AF0128A8E7}" dt="2021-05-04T00:18:50.098" v="2652"/>
          <ac:spMkLst>
            <pc:docMk/>
            <pc:sldMk cId="1680616487" sldId="269"/>
            <ac:spMk id="68" creationId="{FB38467B-E16D-4368-8403-ECDCE047AB8A}"/>
          </ac:spMkLst>
        </pc:spChg>
        <pc:spChg chg="add del mod ord">
          <ac:chgData name="Reynaldo Henrick" userId="e1b72280c4498cd1" providerId="LiveId" clId="{9890EE74-7263-4774-8500-29AF0128A8E7}" dt="2021-05-04T13:30:05.360" v="4509" actId="14100"/>
          <ac:spMkLst>
            <pc:docMk/>
            <pc:sldMk cId="1680616487" sldId="269"/>
            <ac:spMk id="73" creationId="{2DBAAC6E-C0C6-4228-8EF2-5739016ADE31}"/>
          </ac:spMkLst>
        </pc:spChg>
        <pc:spChg chg="del mod">
          <ac:chgData name="Reynaldo Henrick" userId="e1b72280c4498cd1" providerId="LiveId" clId="{9890EE74-7263-4774-8500-29AF0128A8E7}" dt="2021-05-04T00:32:55.509" v="3043" actId="478"/>
          <ac:spMkLst>
            <pc:docMk/>
            <pc:sldMk cId="1680616487" sldId="269"/>
            <ac:spMk id="75" creationId="{25140756-C4CE-4EC2-9B77-6C0A617D5164}"/>
          </ac:spMkLst>
        </pc:spChg>
        <pc:spChg chg="del mod">
          <ac:chgData name="Reynaldo Henrick" userId="e1b72280c4498cd1" providerId="LiveId" clId="{9890EE74-7263-4774-8500-29AF0128A8E7}" dt="2021-05-04T00:40:22.775" v="3140" actId="478"/>
          <ac:spMkLst>
            <pc:docMk/>
            <pc:sldMk cId="1680616487" sldId="269"/>
            <ac:spMk id="76" creationId="{0B9F32E1-E06D-4DFF-B92F-3E1DA1598B60}"/>
          </ac:spMkLst>
        </pc:spChg>
        <pc:spChg chg="mod">
          <ac:chgData name="Reynaldo Henrick" userId="e1b72280c4498cd1" providerId="LiveId" clId="{9890EE74-7263-4774-8500-29AF0128A8E7}" dt="2021-05-04T00:18:50.098" v="2652"/>
          <ac:spMkLst>
            <pc:docMk/>
            <pc:sldMk cId="1680616487" sldId="269"/>
            <ac:spMk id="77" creationId="{37C60ED2-DA37-4674-ACA8-1D452471AF2A}"/>
          </ac:spMkLst>
        </pc:spChg>
        <pc:spChg chg="mod">
          <ac:chgData name="Reynaldo Henrick" userId="e1b72280c4498cd1" providerId="LiveId" clId="{9890EE74-7263-4774-8500-29AF0128A8E7}" dt="2021-05-04T00:56:14.354" v="3730" actId="20577"/>
          <ac:spMkLst>
            <pc:docMk/>
            <pc:sldMk cId="1680616487" sldId="269"/>
            <ac:spMk id="79" creationId="{A6BAFEB6-9409-481D-9A68-81BB76C034F1}"/>
          </ac:spMkLst>
        </pc:spChg>
        <pc:spChg chg="mod">
          <ac:chgData name="Reynaldo Henrick" userId="e1b72280c4498cd1" providerId="LiveId" clId="{9890EE74-7263-4774-8500-29AF0128A8E7}" dt="2021-05-04T00:56:10.995" v="3726" actId="20577"/>
          <ac:spMkLst>
            <pc:docMk/>
            <pc:sldMk cId="1680616487" sldId="269"/>
            <ac:spMk id="87" creationId="{FEE453BF-F684-4C92-8C9F-F8A8584FF9F6}"/>
          </ac:spMkLst>
        </pc:spChg>
        <pc:spChg chg="mod">
          <ac:chgData name="Reynaldo Henrick" userId="e1b72280c4498cd1" providerId="LiveId" clId="{9890EE74-7263-4774-8500-29AF0128A8E7}" dt="2021-05-04T13:24:53.473" v="4324" actId="20577"/>
          <ac:spMkLst>
            <pc:docMk/>
            <pc:sldMk cId="1680616487" sldId="269"/>
            <ac:spMk id="88" creationId="{401EC148-7FF6-4AF0-B972-6C8FCCEB26A7}"/>
          </ac:spMkLst>
        </pc:spChg>
        <pc:spChg chg="add del mod ord">
          <ac:chgData name="Reynaldo Henrick" userId="e1b72280c4498cd1" providerId="LiveId" clId="{9890EE74-7263-4774-8500-29AF0128A8E7}" dt="2021-05-04T13:26:57.354" v="4367" actId="170"/>
          <ac:spMkLst>
            <pc:docMk/>
            <pc:sldMk cId="1680616487" sldId="269"/>
            <ac:spMk id="92" creationId="{41DD0615-8156-4C15-A6D6-7E7F1E2F8576}"/>
          </ac:spMkLst>
        </pc:spChg>
        <pc:spChg chg="add del mod ord">
          <ac:chgData name="Reynaldo Henrick" userId="e1b72280c4498cd1" providerId="LiveId" clId="{9890EE74-7263-4774-8500-29AF0128A8E7}" dt="2021-05-04T13:26:56.734" v="4365" actId="170"/>
          <ac:spMkLst>
            <pc:docMk/>
            <pc:sldMk cId="1680616487" sldId="269"/>
            <ac:spMk id="99" creationId="{2E3876AB-B8E8-4784-906B-7FA6E66DAA4E}"/>
          </ac:spMkLst>
        </pc:spChg>
        <pc:spChg chg="add del mod ord">
          <ac:chgData name="Reynaldo Henrick" userId="e1b72280c4498cd1" providerId="LiveId" clId="{9890EE74-7263-4774-8500-29AF0128A8E7}" dt="2021-05-04T00:22:54.277" v="2722" actId="478"/>
          <ac:spMkLst>
            <pc:docMk/>
            <pc:sldMk cId="1680616487" sldId="269"/>
            <ac:spMk id="102" creationId="{C4CE09C5-EB42-4403-B152-25DFB1060FD8}"/>
          </ac:spMkLst>
        </pc:spChg>
        <pc:spChg chg="add mod ord">
          <ac:chgData name="Reynaldo Henrick" userId="e1b72280c4498cd1" providerId="LiveId" clId="{9890EE74-7263-4774-8500-29AF0128A8E7}" dt="2021-05-04T00:23:27.773" v="2744" actId="13244"/>
          <ac:spMkLst>
            <pc:docMk/>
            <pc:sldMk cId="1680616487" sldId="269"/>
            <ac:spMk id="104" creationId="{C5A5326E-D4A4-4AE8-B0E6-2BD8993238B3}"/>
          </ac:spMkLst>
        </pc:spChg>
        <pc:spChg chg="del">
          <ac:chgData name="Reynaldo Henrick" userId="e1b72280c4498cd1" providerId="LiveId" clId="{9890EE74-7263-4774-8500-29AF0128A8E7}" dt="2021-05-04T00:29:35.524" v="2964" actId="478"/>
          <ac:spMkLst>
            <pc:docMk/>
            <pc:sldMk cId="1680616487" sldId="269"/>
            <ac:spMk id="105" creationId="{E863ACC9-0E50-43E9-8C10-31B9EB3F3810}"/>
          </ac:spMkLst>
        </pc:spChg>
        <pc:spChg chg="add del">
          <ac:chgData name="Reynaldo Henrick" userId="e1b72280c4498cd1" providerId="LiveId" clId="{9890EE74-7263-4774-8500-29AF0128A8E7}" dt="2021-05-04T00:18:43.596" v="2649" actId="478"/>
          <ac:spMkLst>
            <pc:docMk/>
            <pc:sldMk cId="1680616487" sldId="269"/>
            <ac:spMk id="109" creationId="{B6CDF2D0-806E-40F3-908C-D4299F3793D4}"/>
          </ac:spMkLst>
        </pc:spChg>
        <pc:spChg chg="add del">
          <ac:chgData name="Reynaldo Henrick" userId="e1b72280c4498cd1" providerId="LiveId" clId="{9890EE74-7263-4774-8500-29AF0128A8E7}" dt="2021-05-04T00:18:43.596" v="2649" actId="478"/>
          <ac:spMkLst>
            <pc:docMk/>
            <pc:sldMk cId="1680616487" sldId="269"/>
            <ac:spMk id="110" creationId="{ED000F4C-CEFC-4539-94B7-AD5B6FCE7BA1}"/>
          </ac:spMkLst>
        </pc:spChg>
        <pc:spChg chg="add del">
          <ac:chgData name="Reynaldo Henrick" userId="e1b72280c4498cd1" providerId="LiveId" clId="{9890EE74-7263-4774-8500-29AF0128A8E7}" dt="2021-05-04T00:18:43.596" v="2649" actId="478"/>
          <ac:spMkLst>
            <pc:docMk/>
            <pc:sldMk cId="1680616487" sldId="269"/>
            <ac:spMk id="111" creationId="{9AE2DB87-CA8A-40BA-AE8B-CE2A1624F5FA}"/>
          </ac:spMkLst>
        </pc:spChg>
        <pc:spChg chg="add del">
          <ac:chgData name="Reynaldo Henrick" userId="e1b72280c4498cd1" providerId="LiveId" clId="{9890EE74-7263-4774-8500-29AF0128A8E7}" dt="2021-05-04T00:18:43.596" v="2649" actId="478"/>
          <ac:spMkLst>
            <pc:docMk/>
            <pc:sldMk cId="1680616487" sldId="269"/>
            <ac:spMk id="114" creationId="{2F86A7D1-8EB4-4025-BA88-E2C3A2A74BCD}"/>
          </ac:spMkLst>
        </pc:spChg>
        <pc:spChg chg="add del">
          <ac:chgData name="Reynaldo Henrick" userId="e1b72280c4498cd1" providerId="LiveId" clId="{9890EE74-7263-4774-8500-29AF0128A8E7}" dt="2021-05-04T00:18:43.596" v="2649" actId="478"/>
          <ac:spMkLst>
            <pc:docMk/>
            <pc:sldMk cId="1680616487" sldId="269"/>
            <ac:spMk id="115" creationId="{3AFB2341-2DE8-49C3-BF4B-FCC720DCC314}"/>
          </ac:spMkLst>
        </pc:spChg>
        <pc:spChg chg="mod">
          <ac:chgData name="Reynaldo Henrick" userId="e1b72280c4498cd1" providerId="LiveId" clId="{9890EE74-7263-4774-8500-29AF0128A8E7}" dt="2021-05-04T00:28:00.631" v="2903"/>
          <ac:spMkLst>
            <pc:docMk/>
            <pc:sldMk cId="1680616487" sldId="269"/>
            <ac:spMk id="117" creationId="{BF05130A-EFBA-4BDB-893F-B106FE4504A6}"/>
          </ac:spMkLst>
        </pc:spChg>
        <pc:spChg chg="add mod">
          <ac:chgData name="Reynaldo Henrick" userId="e1b72280c4498cd1" providerId="LiveId" clId="{9890EE74-7263-4774-8500-29AF0128A8E7}" dt="2021-05-04T00:29:38.067" v="2967" actId="20577"/>
          <ac:spMkLst>
            <pc:docMk/>
            <pc:sldMk cId="1680616487" sldId="269"/>
            <ac:spMk id="118" creationId="{47BC6810-CEAD-4016-815A-7A2A824DDDA9}"/>
          </ac:spMkLst>
        </pc:spChg>
        <pc:spChg chg="add del mod ord">
          <ac:chgData name="Reynaldo Henrick" userId="e1b72280c4498cd1" providerId="LiveId" clId="{9890EE74-7263-4774-8500-29AF0128A8E7}" dt="2021-05-04T00:31:04.756" v="2982" actId="478"/>
          <ac:spMkLst>
            <pc:docMk/>
            <pc:sldMk cId="1680616487" sldId="269"/>
            <ac:spMk id="119" creationId="{D82B49C0-5C2D-4A23-942A-4EBADA876CEA}"/>
          </ac:spMkLst>
        </pc:spChg>
        <pc:spChg chg="mod">
          <ac:chgData name="Reynaldo Henrick" userId="e1b72280c4498cd1" providerId="LiveId" clId="{9890EE74-7263-4774-8500-29AF0128A8E7}" dt="2021-05-04T00:31:05.492" v="2983"/>
          <ac:spMkLst>
            <pc:docMk/>
            <pc:sldMk cId="1680616487" sldId="269"/>
            <ac:spMk id="121" creationId="{974F56DC-4431-4F86-93E5-84AF7ED9CFE4}"/>
          </ac:spMkLst>
        </pc:spChg>
        <pc:spChg chg="mod">
          <ac:chgData name="Reynaldo Henrick" userId="e1b72280c4498cd1" providerId="LiveId" clId="{9890EE74-7263-4774-8500-29AF0128A8E7}" dt="2021-05-04T00:31:05.492" v="2983"/>
          <ac:spMkLst>
            <pc:docMk/>
            <pc:sldMk cId="1680616487" sldId="269"/>
            <ac:spMk id="122" creationId="{3D07581C-955B-41B2-973F-65F350671413}"/>
          </ac:spMkLst>
        </pc:spChg>
        <pc:spChg chg="mod">
          <ac:chgData name="Reynaldo Henrick" userId="e1b72280c4498cd1" providerId="LiveId" clId="{9890EE74-7263-4774-8500-29AF0128A8E7}" dt="2021-05-04T00:32:22.544" v="3036"/>
          <ac:spMkLst>
            <pc:docMk/>
            <pc:sldMk cId="1680616487" sldId="269"/>
            <ac:spMk id="124" creationId="{7F03A7EA-FD3A-4A0B-8AC4-882FB68D7632}"/>
          </ac:spMkLst>
        </pc:spChg>
        <pc:spChg chg="mod">
          <ac:chgData name="Reynaldo Henrick" userId="e1b72280c4498cd1" providerId="LiveId" clId="{9890EE74-7263-4774-8500-29AF0128A8E7}" dt="2021-05-04T00:33:09.347" v="3046"/>
          <ac:spMkLst>
            <pc:docMk/>
            <pc:sldMk cId="1680616487" sldId="269"/>
            <ac:spMk id="127" creationId="{BB250D64-C0C6-4F0D-90E8-6B97CA462593}"/>
          </ac:spMkLst>
        </pc:spChg>
        <pc:spChg chg="add mod">
          <ac:chgData name="Reynaldo Henrick" userId="e1b72280c4498cd1" providerId="LiveId" clId="{9890EE74-7263-4774-8500-29AF0128A8E7}" dt="2021-05-04T00:40:15.192" v="3137" actId="1076"/>
          <ac:spMkLst>
            <pc:docMk/>
            <pc:sldMk cId="1680616487" sldId="269"/>
            <ac:spMk id="129" creationId="{A34AD9C9-C0FA-4702-8424-0C003481C0FF}"/>
          </ac:spMkLst>
        </pc:spChg>
        <pc:spChg chg="add mod">
          <ac:chgData name="Reynaldo Henrick" userId="e1b72280c4498cd1" providerId="LiveId" clId="{9890EE74-7263-4774-8500-29AF0128A8E7}" dt="2021-05-04T00:40:37.022" v="3141" actId="1076"/>
          <ac:spMkLst>
            <pc:docMk/>
            <pc:sldMk cId="1680616487" sldId="269"/>
            <ac:spMk id="130" creationId="{CDE17F6B-B9D0-4FAD-8C34-BFA69F43328A}"/>
          </ac:spMkLst>
        </pc:spChg>
        <pc:spChg chg="mod">
          <ac:chgData name="Reynaldo Henrick" userId="e1b72280c4498cd1" providerId="LiveId" clId="{9890EE74-7263-4774-8500-29AF0128A8E7}" dt="2021-05-04T00:44:05.304" v="3176"/>
          <ac:spMkLst>
            <pc:docMk/>
            <pc:sldMk cId="1680616487" sldId="269"/>
            <ac:spMk id="132" creationId="{F8C6BF94-F21F-49D0-B7E0-EED72BBF588A}"/>
          </ac:spMkLst>
        </pc:spChg>
        <pc:grpChg chg="add mod">
          <ac:chgData name="Reynaldo Henrick" userId="e1b72280c4498cd1" providerId="LiveId" clId="{9890EE74-7263-4774-8500-29AF0128A8E7}" dt="2021-05-04T00:31:39.672" v="3008" actId="1036"/>
          <ac:grpSpMkLst>
            <pc:docMk/>
            <pc:sldMk cId="1680616487" sldId="269"/>
            <ac:grpSpMk id="9" creationId="{CACAE2F2-BDA1-4A5E-86D6-A14D43D91968}"/>
          </ac:grpSpMkLst>
        </pc:grpChg>
        <pc:grpChg chg="add mod">
          <ac:chgData name="Reynaldo Henrick" userId="e1b72280c4498cd1" providerId="LiveId" clId="{9890EE74-7263-4774-8500-29AF0128A8E7}" dt="2021-05-04T00:31:54.710" v="3034" actId="1036"/>
          <ac:grpSpMkLst>
            <pc:docMk/>
            <pc:sldMk cId="1680616487" sldId="269"/>
            <ac:grpSpMk id="10" creationId="{A72BE75D-841F-4679-A022-B259A9D25885}"/>
          </ac:grpSpMkLst>
        </pc:grpChg>
        <pc:grpChg chg="add del mod">
          <ac:chgData name="Reynaldo Henrick" userId="e1b72280c4498cd1" providerId="LiveId" clId="{9890EE74-7263-4774-8500-29AF0128A8E7}" dt="2021-05-04T00:27:59.860" v="2902" actId="478"/>
          <ac:grpSpMkLst>
            <pc:docMk/>
            <pc:sldMk cId="1680616487" sldId="269"/>
            <ac:grpSpMk id="52" creationId="{25668796-0EF6-4668-B0D1-F350D5D0AF34}"/>
          </ac:grpSpMkLst>
        </pc:grpChg>
        <pc:grpChg chg="add del mod">
          <ac:chgData name="Reynaldo Henrick" userId="e1b72280c4498cd1" providerId="LiveId" clId="{9890EE74-7263-4774-8500-29AF0128A8E7}" dt="2021-05-04T00:26:06.445" v="2802" actId="478"/>
          <ac:grpSpMkLst>
            <pc:docMk/>
            <pc:sldMk cId="1680616487" sldId="269"/>
            <ac:grpSpMk id="57" creationId="{8C5A9960-0CE6-468D-9794-7DC46CD39E85}"/>
          </ac:grpSpMkLst>
        </pc:grpChg>
        <pc:grpChg chg="del">
          <ac:chgData name="Reynaldo Henrick" userId="e1b72280c4498cd1" providerId="LiveId" clId="{9890EE74-7263-4774-8500-29AF0128A8E7}" dt="2021-05-04T00:30:09.924" v="2973" actId="478"/>
          <ac:grpSpMkLst>
            <pc:docMk/>
            <pc:sldMk cId="1680616487" sldId="269"/>
            <ac:grpSpMk id="59" creationId="{FDEBE1A4-D362-4400-9538-3FD1978B9C3C}"/>
          </ac:grpSpMkLst>
        </pc:grpChg>
        <pc:grpChg chg="add del mod ord">
          <ac:chgData name="Reynaldo Henrick" userId="e1b72280c4498cd1" providerId="LiveId" clId="{9890EE74-7263-4774-8500-29AF0128A8E7}" dt="2021-05-04T13:26:36.479" v="4354" actId="170"/>
          <ac:grpSpMkLst>
            <pc:docMk/>
            <pc:sldMk cId="1680616487" sldId="269"/>
            <ac:grpSpMk id="63" creationId="{49DDCB58-4DF6-4AD4-8F0F-ED1AEA1172D4}"/>
          </ac:grpSpMkLst>
        </pc:grpChg>
        <pc:grpChg chg="add del mod ord">
          <ac:chgData name="Reynaldo Henrick" userId="e1b72280c4498cd1" providerId="LiveId" clId="{9890EE74-7263-4774-8500-29AF0128A8E7}" dt="2021-05-04T13:26:41.861" v="4355" actId="14100"/>
          <ac:grpSpMkLst>
            <pc:docMk/>
            <pc:sldMk cId="1680616487" sldId="269"/>
            <ac:grpSpMk id="66" creationId="{ED2AF14B-970C-4929-AAE4-0D11821D8B4F}"/>
          </ac:grpSpMkLst>
        </pc:grpChg>
        <pc:grpChg chg="add del mod">
          <ac:chgData name="Reynaldo Henrick" userId="e1b72280c4498cd1" providerId="LiveId" clId="{9890EE74-7263-4774-8500-29AF0128A8E7}" dt="2021-05-04T13:27:07.775" v="4369" actId="14100"/>
          <ac:grpSpMkLst>
            <pc:docMk/>
            <pc:sldMk cId="1680616487" sldId="269"/>
            <ac:grpSpMk id="74" creationId="{4B4BD8B3-3444-41FC-B663-7980568F52AE}"/>
          </ac:grpSpMkLst>
        </pc:grpChg>
        <pc:grpChg chg="add mod ord">
          <ac:chgData name="Reynaldo Henrick" userId="e1b72280c4498cd1" providerId="LiveId" clId="{9890EE74-7263-4774-8500-29AF0128A8E7}" dt="2021-05-04T13:26:27.763" v="4347" actId="170"/>
          <ac:grpSpMkLst>
            <pc:docMk/>
            <pc:sldMk cId="1680616487" sldId="269"/>
            <ac:grpSpMk id="107" creationId="{5DB46EDD-FA90-400E-A0AD-0635496888B5}"/>
          </ac:grpSpMkLst>
        </pc:grpChg>
        <pc:grpChg chg="add mod ord">
          <ac:chgData name="Reynaldo Henrick" userId="e1b72280c4498cd1" providerId="LiveId" clId="{9890EE74-7263-4774-8500-29AF0128A8E7}" dt="2021-05-04T00:31:43.527" v="3009" actId="14100"/>
          <ac:grpSpMkLst>
            <pc:docMk/>
            <pc:sldMk cId="1680616487" sldId="269"/>
            <ac:grpSpMk id="120" creationId="{D91E0A2B-1E8E-422B-8186-6C33E12996B0}"/>
          </ac:grpSpMkLst>
        </pc:grpChg>
        <pc:grpChg chg="add del mod ord">
          <ac:chgData name="Reynaldo Henrick" userId="e1b72280c4498cd1" providerId="LiveId" clId="{9890EE74-7263-4774-8500-29AF0128A8E7}" dt="2021-05-04T00:33:03.412" v="3045" actId="478"/>
          <ac:grpSpMkLst>
            <pc:docMk/>
            <pc:sldMk cId="1680616487" sldId="269"/>
            <ac:grpSpMk id="123" creationId="{BBDA2C59-1E12-4BDB-85E1-4F68FE48499F}"/>
          </ac:grpSpMkLst>
        </pc:grpChg>
        <pc:grpChg chg="add mod ord">
          <ac:chgData name="Reynaldo Henrick" userId="e1b72280c4498cd1" providerId="LiveId" clId="{9890EE74-7263-4774-8500-29AF0128A8E7}" dt="2021-05-04T00:33:33.326" v="3049" actId="13244"/>
          <ac:grpSpMkLst>
            <pc:docMk/>
            <pc:sldMk cId="1680616487" sldId="269"/>
            <ac:grpSpMk id="126" creationId="{A395AA42-F5AE-41A7-8B0E-EE8092622F83}"/>
          </ac:grpSpMkLst>
        </pc:grpChg>
        <pc:grpChg chg="add del mod">
          <ac:chgData name="Reynaldo Henrick" userId="e1b72280c4498cd1" providerId="LiveId" clId="{9890EE74-7263-4774-8500-29AF0128A8E7}" dt="2021-05-04T00:44:09.146" v="3177" actId="478"/>
          <ac:grpSpMkLst>
            <pc:docMk/>
            <pc:sldMk cId="1680616487" sldId="269"/>
            <ac:grpSpMk id="131" creationId="{7944E3C0-DE2C-4B4E-9702-706483AF1A9F}"/>
          </ac:grpSpMkLst>
        </pc:grpChg>
        <pc:graphicFrameChg chg="add del mod ord modGraphic">
          <ac:chgData name="Reynaldo Henrick" userId="e1b72280c4498cd1" providerId="LiveId" clId="{9890EE74-7263-4774-8500-29AF0128A8E7}" dt="2021-05-04T13:26:27.763" v="4347" actId="170"/>
          <ac:graphicFrameMkLst>
            <pc:docMk/>
            <pc:sldMk cId="1680616487" sldId="269"/>
            <ac:graphicFrameMk id="71" creationId="{6F8D9014-84C9-4C59-8426-1DF94F50CE64}"/>
          </ac:graphicFrameMkLst>
        </pc:graphicFrameChg>
        <pc:graphicFrameChg chg="add del mod ord">
          <ac:chgData name="Reynaldo Henrick" userId="e1b72280c4498cd1" providerId="LiveId" clId="{9890EE74-7263-4774-8500-29AF0128A8E7}" dt="2021-05-04T13:26:27.763" v="4347" actId="170"/>
          <ac:graphicFrameMkLst>
            <pc:docMk/>
            <pc:sldMk cId="1680616487" sldId="269"/>
            <ac:graphicFrameMk id="72" creationId="{2AFA45B1-806D-410C-8786-E2DF022BFC58}"/>
          </ac:graphicFrameMkLst>
        </pc:graphicFrameChg>
        <pc:graphicFrameChg chg="add del mod">
          <ac:chgData name="Reynaldo Henrick" userId="e1b72280c4498cd1" providerId="LiveId" clId="{9890EE74-7263-4774-8500-29AF0128A8E7}" dt="2021-05-04T00:26:06.445" v="2802" actId="478"/>
          <ac:graphicFrameMkLst>
            <pc:docMk/>
            <pc:sldMk cId="1680616487" sldId="269"/>
            <ac:graphicFrameMk id="101" creationId="{58147530-C987-4403-9C2D-862AB4EA8FC6}"/>
          </ac:graphicFrameMkLst>
        </pc:graphicFrameChg>
        <pc:graphicFrameChg chg="add del">
          <ac:chgData name="Reynaldo Henrick" userId="e1b72280c4498cd1" providerId="LiveId" clId="{9890EE74-7263-4774-8500-29AF0128A8E7}" dt="2021-05-04T00:18:43.596" v="2649" actId="478"/>
          <ac:graphicFrameMkLst>
            <pc:docMk/>
            <pc:sldMk cId="1680616487" sldId="269"/>
            <ac:graphicFrameMk id="112" creationId="{411A218E-3484-4B49-B140-7737F59FEABE}"/>
          </ac:graphicFrameMkLst>
        </pc:graphicFrameChg>
        <pc:graphicFrameChg chg="add del">
          <ac:chgData name="Reynaldo Henrick" userId="e1b72280c4498cd1" providerId="LiveId" clId="{9890EE74-7263-4774-8500-29AF0128A8E7}" dt="2021-05-04T00:18:43.596" v="2649" actId="478"/>
          <ac:graphicFrameMkLst>
            <pc:docMk/>
            <pc:sldMk cId="1680616487" sldId="269"/>
            <ac:graphicFrameMk id="113" creationId="{50A0F43E-7CE8-4B4C-A9D5-83D7C597BB49}"/>
          </ac:graphicFrameMkLst>
        </pc:graphicFrameChg>
        <pc:picChg chg="mod">
          <ac:chgData name="Reynaldo Henrick" userId="e1b72280c4498cd1" providerId="LiveId" clId="{9890EE74-7263-4774-8500-29AF0128A8E7}" dt="2021-05-04T00:18:50.098" v="2652"/>
          <ac:picMkLst>
            <pc:docMk/>
            <pc:sldMk cId="1680616487" sldId="269"/>
            <ac:picMk id="53" creationId="{509E53A6-4027-4ABC-ABE0-3AC24A6B15E7}"/>
          </ac:picMkLst>
        </pc:picChg>
        <pc:picChg chg="mod">
          <ac:chgData name="Reynaldo Henrick" userId="e1b72280c4498cd1" providerId="LiveId" clId="{9890EE74-7263-4774-8500-29AF0128A8E7}" dt="2021-05-04T00:18:50.098" v="2652"/>
          <ac:picMkLst>
            <pc:docMk/>
            <pc:sldMk cId="1680616487" sldId="269"/>
            <ac:picMk id="58" creationId="{38E0967B-2BD0-47FA-A7E1-0B9FCE10DE92}"/>
          </ac:picMkLst>
        </pc:picChg>
        <pc:picChg chg="mod">
          <ac:chgData name="Reynaldo Henrick" userId="e1b72280c4498cd1" providerId="LiveId" clId="{9890EE74-7263-4774-8500-29AF0128A8E7}" dt="2021-05-04T00:18:50.098" v="2652"/>
          <ac:picMkLst>
            <pc:docMk/>
            <pc:sldMk cId="1680616487" sldId="269"/>
            <ac:picMk id="65" creationId="{B571B171-14E6-4EE2-B40B-B606F142576C}"/>
          </ac:picMkLst>
        </pc:picChg>
        <pc:picChg chg="mod">
          <ac:chgData name="Reynaldo Henrick" userId="e1b72280c4498cd1" providerId="LiveId" clId="{9890EE74-7263-4774-8500-29AF0128A8E7}" dt="2021-05-04T00:34:46.452" v="3060" actId="14861"/>
          <ac:picMkLst>
            <pc:docMk/>
            <pc:sldMk cId="1680616487" sldId="269"/>
            <ac:picMk id="67" creationId="{19001B6E-481F-47D1-B1F5-D2D3F1B13FB1}"/>
          </ac:picMkLst>
        </pc:picChg>
        <pc:picChg chg="mod">
          <ac:chgData name="Reynaldo Henrick" userId="e1b72280c4498cd1" providerId="LiveId" clId="{9890EE74-7263-4774-8500-29AF0128A8E7}" dt="2021-05-04T00:34:46.452" v="3060" actId="14861"/>
          <ac:picMkLst>
            <pc:docMk/>
            <pc:sldMk cId="1680616487" sldId="269"/>
            <ac:picMk id="69" creationId="{FBB08FC5-8654-4508-83B9-CB6735C8595D}"/>
          </ac:picMkLst>
        </pc:picChg>
        <pc:picChg chg="mod">
          <ac:chgData name="Reynaldo Henrick" userId="e1b72280c4498cd1" providerId="LiveId" clId="{9890EE74-7263-4774-8500-29AF0128A8E7}" dt="2021-05-04T00:18:50.098" v="2652"/>
          <ac:picMkLst>
            <pc:docMk/>
            <pc:sldMk cId="1680616487" sldId="269"/>
            <ac:picMk id="70" creationId="{B980F403-F849-4C43-9C4E-E4A57ED18F38}"/>
          </ac:picMkLst>
        </pc:picChg>
        <pc:picChg chg="mod">
          <ac:chgData name="Reynaldo Henrick" userId="e1b72280c4498cd1" providerId="LiveId" clId="{9890EE74-7263-4774-8500-29AF0128A8E7}" dt="2021-05-04T00:18:50.098" v="2652"/>
          <ac:picMkLst>
            <pc:docMk/>
            <pc:sldMk cId="1680616487" sldId="269"/>
            <ac:picMk id="78" creationId="{3CC7102E-7FE4-4F62-AD9B-1C39EF01DB45}"/>
          </ac:picMkLst>
        </pc:picChg>
        <pc:picChg chg="add del mod ord">
          <ac:chgData name="Reynaldo Henrick" userId="e1b72280c4498cd1" providerId="LiveId" clId="{9890EE74-7263-4774-8500-29AF0128A8E7}" dt="2021-05-04T13:26:56.734" v="4365" actId="170"/>
          <ac:picMkLst>
            <pc:docMk/>
            <pc:sldMk cId="1680616487" sldId="269"/>
            <ac:picMk id="89" creationId="{4C47E5A7-670E-44A5-94F8-E2C9330DF649}"/>
          </ac:picMkLst>
        </pc:picChg>
        <pc:picChg chg="mod">
          <ac:chgData name="Reynaldo Henrick" userId="e1b72280c4498cd1" providerId="LiveId" clId="{9890EE74-7263-4774-8500-29AF0128A8E7}" dt="2021-05-04T00:28:00.631" v="2903"/>
          <ac:picMkLst>
            <pc:docMk/>
            <pc:sldMk cId="1680616487" sldId="269"/>
            <ac:picMk id="108" creationId="{EFC39BC7-9C6E-41D6-B817-79D5C5F70B34}"/>
          </ac:picMkLst>
        </pc:picChg>
        <pc:picChg chg="add del">
          <ac:chgData name="Reynaldo Henrick" userId="e1b72280c4498cd1" providerId="LiveId" clId="{9890EE74-7263-4774-8500-29AF0128A8E7}" dt="2021-05-04T00:18:43.596" v="2649" actId="478"/>
          <ac:picMkLst>
            <pc:docMk/>
            <pc:sldMk cId="1680616487" sldId="269"/>
            <ac:picMk id="116" creationId="{AD34A9BD-E5A3-44E6-8BC4-C4CE4CD001AC}"/>
          </ac:picMkLst>
        </pc:picChg>
        <pc:picChg chg="mod">
          <ac:chgData name="Reynaldo Henrick" userId="e1b72280c4498cd1" providerId="LiveId" clId="{9890EE74-7263-4774-8500-29AF0128A8E7}" dt="2021-05-04T00:32:22.544" v="3036"/>
          <ac:picMkLst>
            <pc:docMk/>
            <pc:sldMk cId="1680616487" sldId="269"/>
            <ac:picMk id="125" creationId="{4E366240-F162-474F-9B8F-1C009C0E8FDD}"/>
          </ac:picMkLst>
        </pc:picChg>
        <pc:picChg chg="mod">
          <ac:chgData name="Reynaldo Henrick" userId="e1b72280c4498cd1" providerId="LiveId" clId="{9890EE74-7263-4774-8500-29AF0128A8E7}" dt="2021-05-04T00:33:09.347" v="3046"/>
          <ac:picMkLst>
            <pc:docMk/>
            <pc:sldMk cId="1680616487" sldId="269"/>
            <ac:picMk id="128" creationId="{F5CEAAE0-1004-4AD9-84D4-40E32FDDBE7B}"/>
          </ac:picMkLst>
        </pc:picChg>
        <pc:picChg chg="mod">
          <ac:chgData name="Reynaldo Henrick" userId="e1b72280c4498cd1" providerId="LiveId" clId="{9890EE74-7263-4774-8500-29AF0128A8E7}" dt="2021-05-04T00:44:05.304" v="3176"/>
          <ac:picMkLst>
            <pc:docMk/>
            <pc:sldMk cId="1680616487" sldId="269"/>
            <ac:picMk id="133" creationId="{80393663-571B-4FBD-A2E6-A9C8E3FAB599}"/>
          </ac:picMkLst>
        </pc:picChg>
      </pc:sldChg>
      <pc:sldChg chg="addSp delSp modSp mod">
        <pc:chgData name="Reynaldo Henrick" userId="e1b72280c4498cd1" providerId="LiveId" clId="{9890EE74-7263-4774-8500-29AF0128A8E7}" dt="2021-05-04T13:35:52.454" v="4565" actId="1038"/>
        <pc:sldMkLst>
          <pc:docMk/>
          <pc:sldMk cId="245687023" sldId="273"/>
        </pc:sldMkLst>
        <pc:spChg chg="add del mod">
          <ac:chgData name="Reynaldo Henrick" userId="e1b72280c4498cd1" providerId="LiveId" clId="{9890EE74-7263-4774-8500-29AF0128A8E7}" dt="2021-05-04T00:22:44.564" v="2718" actId="478"/>
          <ac:spMkLst>
            <pc:docMk/>
            <pc:sldMk cId="245687023" sldId="273"/>
            <ac:spMk id="3" creationId="{FA7BB209-D27E-41E7-9352-38953841273A}"/>
          </ac:spMkLst>
        </pc:spChg>
        <pc:spChg chg="add del mod">
          <ac:chgData name="Reynaldo Henrick" userId="e1b72280c4498cd1" providerId="LiveId" clId="{9890EE74-7263-4774-8500-29AF0128A8E7}" dt="2021-05-04T00:25:14.500" v="2752" actId="478"/>
          <ac:spMkLst>
            <pc:docMk/>
            <pc:sldMk cId="245687023" sldId="273"/>
            <ac:spMk id="5" creationId="{8DA187CB-4418-4FC4-9D0D-2448C7E7183A}"/>
          </ac:spMkLst>
        </pc:spChg>
        <pc:spChg chg="add del mod">
          <ac:chgData name="Reynaldo Henrick" userId="e1b72280c4498cd1" providerId="LiveId" clId="{9890EE74-7263-4774-8500-29AF0128A8E7}" dt="2021-05-04T00:26:55.133" v="2871" actId="478"/>
          <ac:spMkLst>
            <pc:docMk/>
            <pc:sldMk cId="245687023" sldId="273"/>
            <ac:spMk id="7" creationId="{C93561A7-F80C-4FCD-AA61-AC8F9E186772}"/>
          </ac:spMkLst>
        </pc:spChg>
        <pc:spChg chg="del mod">
          <ac:chgData name="Reynaldo Henrick" userId="e1b72280c4498cd1" providerId="LiveId" clId="{9890EE74-7263-4774-8500-29AF0128A8E7}" dt="2021-05-04T00:40:51.975" v="3144" actId="478"/>
          <ac:spMkLst>
            <pc:docMk/>
            <pc:sldMk cId="245687023" sldId="273"/>
            <ac:spMk id="8" creationId="{C6EFC6ED-13C0-4239-A805-7271A2FE1FCE}"/>
          </ac:spMkLst>
        </pc:spChg>
        <pc:spChg chg="add del mod">
          <ac:chgData name="Reynaldo Henrick" userId="e1b72280c4498cd1" providerId="LiveId" clId="{9890EE74-7263-4774-8500-29AF0128A8E7}" dt="2021-05-04T13:31:14.744" v="4521" actId="478"/>
          <ac:spMkLst>
            <pc:docMk/>
            <pc:sldMk cId="245687023" sldId="273"/>
            <ac:spMk id="12" creationId="{F686D068-0D60-4814-ACA6-2CC8D8D9EC20}"/>
          </ac:spMkLst>
        </pc:spChg>
        <pc:spChg chg="del">
          <ac:chgData name="Reynaldo Henrick" userId="e1b72280c4498cd1" providerId="LiveId" clId="{9890EE74-7263-4774-8500-29AF0128A8E7}" dt="2021-05-04T00:22:48.631" v="2720" actId="478"/>
          <ac:spMkLst>
            <pc:docMk/>
            <pc:sldMk cId="245687023" sldId="273"/>
            <ac:spMk id="28" creationId="{7241C546-588C-4998-8980-2573546B7F00}"/>
          </ac:spMkLst>
        </pc:spChg>
        <pc:spChg chg="del">
          <ac:chgData name="Reynaldo Henrick" userId="e1b72280c4498cd1" providerId="LiveId" clId="{9890EE74-7263-4774-8500-29AF0128A8E7}" dt="2021-05-04T00:35:09.732" v="3061" actId="478"/>
          <ac:spMkLst>
            <pc:docMk/>
            <pc:sldMk cId="245687023" sldId="273"/>
            <ac:spMk id="32" creationId="{E9A5B14F-C873-4343-A490-E8A3A721C3D9}"/>
          </ac:spMkLst>
        </pc:spChg>
        <pc:spChg chg="mod">
          <ac:chgData name="Reynaldo Henrick" userId="e1b72280c4498cd1" providerId="LiveId" clId="{9890EE74-7263-4774-8500-29AF0128A8E7}" dt="2021-05-04T00:22:46.488" v="2719"/>
          <ac:spMkLst>
            <pc:docMk/>
            <pc:sldMk cId="245687023" sldId="273"/>
            <ac:spMk id="34" creationId="{779FF4CE-177B-4A5B-B323-BFFC3A389C05}"/>
          </ac:spMkLst>
        </pc:spChg>
        <pc:spChg chg="mod">
          <ac:chgData name="Reynaldo Henrick" userId="e1b72280c4498cd1" providerId="LiveId" clId="{9890EE74-7263-4774-8500-29AF0128A8E7}" dt="2021-05-04T00:22:46.488" v="2719"/>
          <ac:spMkLst>
            <pc:docMk/>
            <pc:sldMk cId="245687023" sldId="273"/>
            <ac:spMk id="37" creationId="{573A8777-61C8-45D4-AEA5-F175C3E38D00}"/>
          </ac:spMkLst>
        </pc:spChg>
        <pc:spChg chg="mod">
          <ac:chgData name="Reynaldo Henrick" userId="e1b72280c4498cd1" providerId="LiveId" clId="{9890EE74-7263-4774-8500-29AF0128A8E7}" dt="2021-05-04T00:47:25.022" v="3490" actId="113"/>
          <ac:spMkLst>
            <pc:docMk/>
            <pc:sldMk cId="245687023" sldId="273"/>
            <ac:spMk id="39" creationId="{5B020200-198F-4DE0-B790-7CAF0FE84C08}"/>
          </ac:spMkLst>
        </pc:spChg>
        <pc:spChg chg="mod">
          <ac:chgData name="Reynaldo Henrick" userId="e1b72280c4498cd1" providerId="LiveId" clId="{9890EE74-7263-4774-8500-29AF0128A8E7}" dt="2021-05-04T00:22:46.488" v="2719"/>
          <ac:spMkLst>
            <pc:docMk/>
            <pc:sldMk cId="245687023" sldId="273"/>
            <ac:spMk id="40" creationId="{CE90401B-1468-4EE6-B67C-B511AD749C47}"/>
          </ac:spMkLst>
        </pc:spChg>
        <pc:spChg chg="mod">
          <ac:chgData name="Reynaldo Henrick" userId="e1b72280c4498cd1" providerId="LiveId" clId="{9890EE74-7263-4774-8500-29AF0128A8E7}" dt="2021-05-04T00:22:46.488" v="2719"/>
          <ac:spMkLst>
            <pc:docMk/>
            <pc:sldMk cId="245687023" sldId="273"/>
            <ac:spMk id="43" creationId="{740D8CC4-37D3-4C0F-AC8D-1446992923FF}"/>
          </ac:spMkLst>
        </pc:spChg>
        <pc:spChg chg="add del mod">
          <ac:chgData name="Reynaldo Henrick" userId="e1b72280c4498cd1" providerId="LiveId" clId="{9890EE74-7263-4774-8500-29AF0128A8E7}" dt="2021-05-04T00:25:03.288" v="2751" actId="478"/>
          <ac:spMkLst>
            <pc:docMk/>
            <pc:sldMk cId="245687023" sldId="273"/>
            <ac:spMk id="47" creationId="{E30AF2E8-E12F-408C-9CC7-8B55FAAFD825}"/>
          </ac:spMkLst>
        </pc:spChg>
        <pc:spChg chg="mod">
          <ac:chgData name="Reynaldo Henrick" userId="e1b72280c4498cd1" providerId="LiveId" clId="{9890EE74-7263-4774-8500-29AF0128A8E7}" dt="2021-05-04T00:22:46.488" v="2719"/>
          <ac:spMkLst>
            <pc:docMk/>
            <pc:sldMk cId="245687023" sldId="273"/>
            <ac:spMk id="49" creationId="{75F329D5-96C9-4764-800B-3627E1EBBE6D}"/>
          </ac:spMkLst>
        </pc:spChg>
        <pc:spChg chg="add del mod">
          <ac:chgData name="Reynaldo Henrick" userId="e1b72280c4498cd1" providerId="LiveId" clId="{9890EE74-7263-4774-8500-29AF0128A8E7}" dt="2021-05-04T00:25:03.288" v="2751" actId="478"/>
          <ac:spMkLst>
            <pc:docMk/>
            <pc:sldMk cId="245687023" sldId="273"/>
            <ac:spMk id="52" creationId="{08A861DC-A88E-4516-AC85-AC3CC13045D4}"/>
          </ac:spMkLst>
        </pc:spChg>
        <pc:spChg chg="add del mod">
          <ac:chgData name="Reynaldo Henrick" userId="e1b72280c4498cd1" providerId="LiveId" clId="{9890EE74-7263-4774-8500-29AF0128A8E7}" dt="2021-05-04T00:25:03.288" v="2751" actId="478"/>
          <ac:spMkLst>
            <pc:docMk/>
            <pc:sldMk cId="245687023" sldId="273"/>
            <ac:spMk id="53" creationId="{457E5E14-7665-4C26-A6F1-F3C0185E5A2F}"/>
          </ac:spMkLst>
        </pc:spChg>
        <pc:spChg chg="add del mod">
          <ac:chgData name="Reynaldo Henrick" userId="e1b72280c4498cd1" providerId="LiveId" clId="{9890EE74-7263-4774-8500-29AF0128A8E7}" dt="2021-05-04T00:24:17.477" v="2746" actId="478"/>
          <ac:spMkLst>
            <pc:docMk/>
            <pc:sldMk cId="245687023" sldId="273"/>
            <ac:spMk id="55" creationId="{33A2667F-9468-4BAA-A116-D45E3EB54BA1}"/>
          </ac:spMkLst>
        </pc:spChg>
        <pc:spChg chg="add mod ord">
          <ac:chgData name="Reynaldo Henrick" userId="e1b72280c4498cd1" providerId="LiveId" clId="{9890EE74-7263-4774-8500-29AF0128A8E7}" dt="2021-05-04T00:24:29.571" v="2749" actId="167"/>
          <ac:spMkLst>
            <pc:docMk/>
            <pc:sldMk cId="245687023" sldId="273"/>
            <ac:spMk id="56" creationId="{1A975E82-7143-436A-96FB-A6D112501374}"/>
          </ac:spMkLst>
        </pc:spChg>
        <pc:spChg chg="del">
          <ac:chgData name="Reynaldo Henrick" userId="e1b72280c4498cd1" providerId="LiveId" clId="{9890EE74-7263-4774-8500-29AF0128A8E7}" dt="2021-05-04T00:29:42.036" v="2968" actId="478"/>
          <ac:spMkLst>
            <pc:docMk/>
            <pc:sldMk cId="245687023" sldId="273"/>
            <ac:spMk id="57" creationId="{1E977750-15CC-4836-9ACA-0E5F44E951FA}"/>
          </ac:spMkLst>
        </pc:spChg>
        <pc:spChg chg="del">
          <ac:chgData name="Reynaldo Henrick" userId="e1b72280c4498cd1" providerId="LiveId" clId="{9890EE74-7263-4774-8500-29AF0128A8E7}" dt="2021-05-04T00:22:41.818" v="2717" actId="478"/>
          <ac:spMkLst>
            <pc:docMk/>
            <pc:sldMk cId="245687023" sldId="273"/>
            <ac:spMk id="58" creationId="{0DEA407E-1BAD-456A-9EA1-4E568753CE30}"/>
          </ac:spMkLst>
        </pc:spChg>
        <pc:spChg chg="mod">
          <ac:chgData name="Reynaldo Henrick" userId="e1b72280c4498cd1" providerId="LiveId" clId="{9890EE74-7263-4774-8500-29AF0128A8E7}" dt="2021-05-04T13:35:25.825" v="4549" actId="14100"/>
          <ac:spMkLst>
            <pc:docMk/>
            <pc:sldMk cId="245687023" sldId="273"/>
            <ac:spMk id="59" creationId="{12AEA543-7E9B-4A7F-B2BE-B7C9BDD93D67}"/>
          </ac:spMkLst>
        </pc:spChg>
        <pc:spChg chg="del">
          <ac:chgData name="Reynaldo Henrick" userId="e1b72280c4498cd1" providerId="LiveId" clId="{9890EE74-7263-4774-8500-29AF0128A8E7}" dt="2021-05-04T00:22:41.818" v="2717" actId="478"/>
          <ac:spMkLst>
            <pc:docMk/>
            <pc:sldMk cId="245687023" sldId="273"/>
            <ac:spMk id="60" creationId="{FBF22C72-5E00-4718-B482-5DF3C481A6BB}"/>
          </ac:spMkLst>
        </pc:spChg>
        <pc:spChg chg="del">
          <ac:chgData name="Reynaldo Henrick" userId="e1b72280c4498cd1" providerId="LiveId" clId="{9890EE74-7263-4774-8500-29AF0128A8E7}" dt="2021-05-04T00:22:41.818" v="2717" actId="478"/>
          <ac:spMkLst>
            <pc:docMk/>
            <pc:sldMk cId="245687023" sldId="273"/>
            <ac:spMk id="61" creationId="{C0013136-0603-495A-A0D1-673B7926CEF8}"/>
          </ac:spMkLst>
        </pc:spChg>
        <pc:spChg chg="mod">
          <ac:chgData name="Reynaldo Henrick" userId="e1b72280c4498cd1" providerId="LiveId" clId="{9890EE74-7263-4774-8500-29AF0128A8E7}" dt="2021-05-04T00:51:04.187" v="3585" actId="14100"/>
          <ac:spMkLst>
            <pc:docMk/>
            <pc:sldMk cId="245687023" sldId="273"/>
            <ac:spMk id="62" creationId="{183E47E5-0B0F-4664-BCEB-A51D78DBDDD7}"/>
          </ac:spMkLst>
        </pc:spChg>
        <pc:spChg chg="mod">
          <ac:chgData name="Reynaldo Henrick" userId="e1b72280c4498cd1" providerId="LiveId" clId="{9890EE74-7263-4774-8500-29AF0128A8E7}" dt="2021-05-04T00:50:47.625" v="3550" actId="14100"/>
          <ac:spMkLst>
            <pc:docMk/>
            <pc:sldMk cId="245687023" sldId="273"/>
            <ac:spMk id="63" creationId="{A2355410-9886-4D33-8DBD-22C77A0751BD}"/>
          </ac:spMkLst>
        </pc:spChg>
        <pc:spChg chg="mod">
          <ac:chgData name="Reynaldo Henrick" userId="e1b72280c4498cd1" providerId="LiveId" clId="{9890EE74-7263-4774-8500-29AF0128A8E7}" dt="2021-05-04T00:50:23.204" v="3534" actId="1038"/>
          <ac:spMkLst>
            <pc:docMk/>
            <pc:sldMk cId="245687023" sldId="273"/>
            <ac:spMk id="64" creationId="{A27B30FB-5AB0-406C-916A-089FEF2D1AE8}"/>
          </ac:spMkLst>
        </pc:spChg>
        <pc:spChg chg="del">
          <ac:chgData name="Reynaldo Henrick" userId="e1b72280c4498cd1" providerId="LiveId" clId="{9890EE74-7263-4774-8500-29AF0128A8E7}" dt="2021-05-04T00:22:41.818" v="2717" actId="478"/>
          <ac:spMkLst>
            <pc:docMk/>
            <pc:sldMk cId="245687023" sldId="273"/>
            <ac:spMk id="67" creationId="{9D2973C5-C0DB-4DFA-9D8E-41CFFC98CA6F}"/>
          </ac:spMkLst>
        </pc:spChg>
        <pc:spChg chg="del mod">
          <ac:chgData name="Reynaldo Henrick" userId="e1b72280c4498cd1" providerId="LiveId" clId="{9890EE74-7263-4774-8500-29AF0128A8E7}" dt="2021-05-04T00:40:59.082" v="3145" actId="478"/>
          <ac:spMkLst>
            <pc:docMk/>
            <pc:sldMk cId="245687023" sldId="273"/>
            <ac:spMk id="68" creationId="{DA5F8E87-252A-4482-AE8E-C067A5D420C9}"/>
          </ac:spMkLst>
        </pc:spChg>
        <pc:spChg chg="del">
          <ac:chgData name="Reynaldo Henrick" userId="e1b72280c4498cd1" providerId="LiveId" clId="{9890EE74-7263-4774-8500-29AF0128A8E7}" dt="2021-05-04T00:22:41.818" v="2717" actId="478"/>
          <ac:spMkLst>
            <pc:docMk/>
            <pc:sldMk cId="245687023" sldId="273"/>
            <ac:spMk id="69" creationId="{BE81C766-2ECB-4759-A10C-160D32FFE6B0}"/>
          </ac:spMkLst>
        </pc:spChg>
        <pc:spChg chg="del mod">
          <ac:chgData name="Reynaldo Henrick" userId="e1b72280c4498cd1" providerId="LiveId" clId="{9890EE74-7263-4774-8500-29AF0128A8E7}" dt="2021-05-04T00:41:02.071" v="3146" actId="478"/>
          <ac:spMkLst>
            <pc:docMk/>
            <pc:sldMk cId="245687023" sldId="273"/>
            <ac:spMk id="70" creationId="{3F725C26-F7A3-46B6-84B7-47353FDAD5D5}"/>
          </ac:spMkLst>
        </pc:spChg>
        <pc:spChg chg="del">
          <ac:chgData name="Reynaldo Henrick" userId="e1b72280c4498cd1" providerId="LiveId" clId="{9890EE74-7263-4774-8500-29AF0128A8E7}" dt="2021-05-04T00:42:42.632" v="3160" actId="478"/>
          <ac:spMkLst>
            <pc:docMk/>
            <pc:sldMk cId="245687023" sldId="273"/>
            <ac:spMk id="75" creationId="{25140756-C4CE-4EC2-9B77-6C0A617D5164}"/>
          </ac:spMkLst>
        </pc:spChg>
        <pc:spChg chg="mod">
          <ac:chgData name="Reynaldo Henrick" userId="e1b72280c4498cd1" providerId="LiveId" clId="{9890EE74-7263-4774-8500-29AF0128A8E7}" dt="2021-05-04T00:36:25.300" v="3080" actId="1036"/>
          <ac:spMkLst>
            <pc:docMk/>
            <pc:sldMk cId="245687023" sldId="273"/>
            <ac:spMk id="78" creationId="{C6BC4A16-E8AD-475A-B33E-AE5E2124C43F}"/>
          </ac:spMkLst>
        </pc:spChg>
        <pc:spChg chg="mod">
          <ac:chgData name="Reynaldo Henrick" userId="e1b72280c4498cd1" providerId="LiveId" clId="{9890EE74-7263-4774-8500-29AF0128A8E7}" dt="2021-05-04T00:25:15.731" v="2753"/>
          <ac:spMkLst>
            <pc:docMk/>
            <pc:sldMk cId="245687023" sldId="273"/>
            <ac:spMk id="81" creationId="{7F2834DB-5048-4215-9F20-D0FC5DF85D3F}"/>
          </ac:spMkLst>
        </pc:spChg>
        <pc:spChg chg="mod">
          <ac:chgData name="Reynaldo Henrick" userId="e1b72280c4498cd1" providerId="LiveId" clId="{9890EE74-7263-4774-8500-29AF0128A8E7}" dt="2021-05-04T00:25:15.731" v="2753"/>
          <ac:spMkLst>
            <pc:docMk/>
            <pc:sldMk cId="245687023" sldId="273"/>
            <ac:spMk id="83" creationId="{F3744075-878F-40ED-A726-E8A9E1238564}"/>
          </ac:spMkLst>
        </pc:spChg>
        <pc:spChg chg="mod">
          <ac:chgData name="Reynaldo Henrick" userId="e1b72280c4498cd1" providerId="LiveId" clId="{9890EE74-7263-4774-8500-29AF0128A8E7}" dt="2021-05-04T00:25:15.731" v="2753"/>
          <ac:spMkLst>
            <pc:docMk/>
            <pc:sldMk cId="245687023" sldId="273"/>
            <ac:spMk id="86" creationId="{1CB0F28D-C94D-468C-8CDA-DD27D6A13964}"/>
          </ac:spMkLst>
        </pc:spChg>
        <pc:spChg chg="add del mod">
          <ac:chgData name="Reynaldo Henrick" userId="e1b72280c4498cd1" providerId="LiveId" clId="{9890EE74-7263-4774-8500-29AF0128A8E7}" dt="2021-05-04T13:28:09.535" v="4401" actId="478"/>
          <ac:spMkLst>
            <pc:docMk/>
            <pc:sldMk cId="245687023" sldId="273"/>
            <ac:spMk id="90" creationId="{24E99EA3-8B8E-484A-8316-EC71C5F5E3F7}"/>
          </ac:spMkLst>
        </pc:spChg>
        <pc:spChg chg="mod">
          <ac:chgData name="Reynaldo Henrick" userId="e1b72280c4498cd1" providerId="LiveId" clId="{9890EE74-7263-4774-8500-29AF0128A8E7}" dt="2021-05-04T00:25:15.731" v="2753"/>
          <ac:spMkLst>
            <pc:docMk/>
            <pc:sldMk cId="245687023" sldId="273"/>
            <ac:spMk id="92" creationId="{255A71EF-43DD-45DB-91B1-599961D273CC}"/>
          </ac:spMkLst>
        </pc:spChg>
        <pc:spChg chg="add del mod">
          <ac:chgData name="Reynaldo Henrick" userId="e1b72280c4498cd1" providerId="LiveId" clId="{9890EE74-7263-4774-8500-29AF0128A8E7}" dt="2021-05-04T13:28:09.535" v="4401" actId="478"/>
          <ac:spMkLst>
            <pc:docMk/>
            <pc:sldMk cId="245687023" sldId="273"/>
            <ac:spMk id="95" creationId="{CD948523-BABA-44A7-9208-2372CA87A0CA}"/>
          </ac:spMkLst>
        </pc:spChg>
        <pc:spChg chg="add del mod">
          <ac:chgData name="Reynaldo Henrick" userId="e1b72280c4498cd1" providerId="LiveId" clId="{9890EE74-7263-4774-8500-29AF0128A8E7}" dt="2021-05-04T13:28:09.535" v="4401" actId="478"/>
          <ac:spMkLst>
            <pc:docMk/>
            <pc:sldMk cId="245687023" sldId="273"/>
            <ac:spMk id="96" creationId="{164A8334-C095-42E4-A563-5245F21C7D7D}"/>
          </ac:spMkLst>
        </pc:spChg>
        <pc:spChg chg="mod">
          <ac:chgData name="Reynaldo Henrick" userId="e1b72280c4498cd1" providerId="LiveId" clId="{9890EE74-7263-4774-8500-29AF0128A8E7}" dt="2021-05-04T00:26:27.644" v="2806"/>
          <ac:spMkLst>
            <pc:docMk/>
            <pc:sldMk cId="245687023" sldId="273"/>
            <ac:spMk id="100" creationId="{75E202FF-31D7-42A6-A535-9A658B3EC2FE}"/>
          </ac:spMkLst>
        </pc:spChg>
        <pc:spChg chg="mod">
          <ac:chgData name="Reynaldo Henrick" userId="e1b72280c4498cd1" providerId="LiveId" clId="{9890EE74-7263-4774-8500-29AF0128A8E7}" dt="2021-05-04T00:26:27.644" v="2806"/>
          <ac:spMkLst>
            <pc:docMk/>
            <pc:sldMk cId="245687023" sldId="273"/>
            <ac:spMk id="103" creationId="{04EBAA90-3D79-4202-8101-1DA6ACBCEB1F}"/>
          </ac:spMkLst>
        </pc:spChg>
        <pc:spChg chg="mod">
          <ac:chgData name="Reynaldo Henrick" userId="e1b72280c4498cd1" providerId="LiveId" clId="{9890EE74-7263-4774-8500-29AF0128A8E7}" dt="2021-05-04T00:26:27.644" v="2806"/>
          <ac:spMkLst>
            <pc:docMk/>
            <pc:sldMk cId="245687023" sldId="273"/>
            <ac:spMk id="105" creationId="{E0CC4640-850A-46FB-8B57-77C43FF16621}"/>
          </ac:spMkLst>
        </pc:spChg>
        <pc:spChg chg="mod">
          <ac:chgData name="Reynaldo Henrick" userId="e1b72280c4498cd1" providerId="LiveId" clId="{9890EE74-7263-4774-8500-29AF0128A8E7}" dt="2021-05-04T00:26:27.644" v="2806"/>
          <ac:spMkLst>
            <pc:docMk/>
            <pc:sldMk cId="245687023" sldId="273"/>
            <ac:spMk id="108" creationId="{A075DBEA-DD55-41EA-9029-75788BAD59E2}"/>
          </ac:spMkLst>
        </pc:spChg>
        <pc:spChg chg="add del mod">
          <ac:chgData name="Reynaldo Henrick" userId="e1b72280c4498cd1" providerId="LiveId" clId="{9890EE74-7263-4774-8500-29AF0128A8E7}" dt="2021-05-04T00:26:53.755" v="2870"/>
          <ac:spMkLst>
            <pc:docMk/>
            <pc:sldMk cId="245687023" sldId="273"/>
            <ac:spMk id="112" creationId="{63ECACE7-3C6C-4AD3-A937-A6F0AC383ABD}"/>
          </ac:spMkLst>
        </pc:spChg>
        <pc:spChg chg="mod">
          <ac:chgData name="Reynaldo Henrick" userId="e1b72280c4498cd1" providerId="LiveId" clId="{9890EE74-7263-4774-8500-29AF0128A8E7}" dt="2021-05-04T00:26:27.644" v="2806"/>
          <ac:spMkLst>
            <pc:docMk/>
            <pc:sldMk cId="245687023" sldId="273"/>
            <ac:spMk id="114" creationId="{A29AE702-5986-4A36-97CF-B4FE7FBD264D}"/>
          </ac:spMkLst>
        </pc:spChg>
        <pc:spChg chg="add del mod">
          <ac:chgData name="Reynaldo Henrick" userId="e1b72280c4498cd1" providerId="LiveId" clId="{9890EE74-7263-4774-8500-29AF0128A8E7}" dt="2021-05-04T00:26:53.755" v="2870"/>
          <ac:spMkLst>
            <pc:docMk/>
            <pc:sldMk cId="245687023" sldId="273"/>
            <ac:spMk id="117" creationId="{34739D0E-7A39-4DC0-A553-CA9EFC63111B}"/>
          </ac:spMkLst>
        </pc:spChg>
        <pc:spChg chg="add del mod">
          <ac:chgData name="Reynaldo Henrick" userId="e1b72280c4498cd1" providerId="LiveId" clId="{9890EE74-7263-4774-8500-29AF0128A8E7}" dt="2021-05-04T00:26:53.755" v="2870"/>
          <ac:spMkLst>
            <pc:docMk/>
            <pc:sldMk cId="245687023" sldId="273"/>
            <ac:spMk id="118" creationId="{71B1BA40-974B-4229-A1CC-2557A2E6877F}"/>
          </ac:spMkLst>
        </pc:spChg>
        <pc:spChg chg="add mod">
          <ac:chgData name="Reynaldo Henrick" userId="e1b72280c4498cd1" providerId="LiveId" clId="{9890EE74-7263-4774-8500-29AF0128A8E7}" dt="2021-05-04T00:29:44.323" v="2971" actId="20577"/>
          <ac:spMkLst>
            <pc:docMk/>
            <pc:sldMk cId="245687023" sldId="273"/>
            <ac:spMk id="120" creationId="{757B48A6-4A33-40F9-A013-CF6B39E5D0E9}"/>
          </ac:spMkLst>
        </pc:spChg>
        <pc:spChg chg="mod">
          <ac:chgData name="Reynaldo Henrick" userId="e1b72280c4498cd1" providerId="LiveId" clId="{9890EE74-7263-4774-8500-29AF0128A8E7}" dt="2021-05-04T00:35:10.735" v="3062"/>
          <ac:spMkLst>
            <pc:docMk/>
            <pc:sldMk cId="245687023" sldId="273"/>
            <ac:spMk id="122" creationId="{4BE3683F-CAD2-49E7-B9F4-231866589A58}"/>
          </ac:spMkLst>
        </pc:spChg>
        <pc:spChg chg="mod">
          <ac:chgData name="Reynaldo Henrick" userId="e1b72280c4498cd1" providerId="LiveId" clId="{9890EE74-7263-4774-8500-29AF0128A8E7}" dt="2021-05-04T00:35:10.735" v="3062"/>
          <ac:spMkLst>
            <pc:docMk/>
            <pc:sldMk cId="245687023" sldId="273"/>
            <ac:spMk id="123" creationId="{4729082F-C1E5-4CAB-851D-148A6D310149}"/>
          </ac:spMkLst>
        </pc:spChg>
        <pc:spChg chg="mod">
          <ac:chgData name="Reynaldo Henrick" userId="e1b72280c4498cd1" providerId="LiveId" clId="{9890EE74-7263-4774-8500-29AF0128A8E7}" dt="2021-05-04T00:35:36.099" v="3064"/>
          <ac:spMkLst>
            <pc:docMk/>
            <pc:sldMk cId="245687023" sldId="273"/>
            <ac:spMk id="125" creationId="{CA60EAC0-802A-45CF-90B1-01E3DA9BF00D}"/>
          </ac:spMkLst>
        </pc:spChg>
        <pc:spChg chg="mod">
          <ac:chgData name="Reynaldo Henrick" userId="e1b72280c4498cd1" providerId="LiveId" clId="{9890EE74-7263-4774-8500-29AF0128A8E7}" dt="2021-05-04T00:35:36.099" v="3064"/>
          <ac:spMkLst>
            <pc:docMk/>
            <pc:sldMk cId="245687023" sldId="273"/>
            <ac:spMk id="126" creationId="{8B6CCE08-1F1E-4AF3-8C1C-8E30D96D392C}"/>
          </ac:spMkLst>
        </pc:spChg>
        <pc:spChg chg="mod">
          <ac:chgData name="Reynaldo Henrick" userId="e1b72280c4498cd1" providerId="LiveId" clId="{9890EE74-7263-4774-8500-29AF0128A8E7}" dt="2021-05-04T00:36:02.371" v="3066"/>
          <ac:spMkLst>
            <pc:docMk/>
            <pc:sldMk cId="245687023" sldId="273"/>
            <ac:spMk id="128" creationId="{97E49E73-BDFD-4B41-BF15-0DD6D4440872}"/>
          </ac:spMkLst>
        </pc:spChg>
        <pc:spChg chg="mod">
          <ac:chgData name="Reynaldo Henrick" userId="e1b72280c4498cd1" providerId="LiveId" clId="{9890EE74-7263-4774-8500-29AF0128A8E7}" dt="2021-05-04T00:36:02.371" v="3066"/>
          <ac:spMkLst>
            <pc:docMk/>
            <pc:sldMk cId="245687023" sldId="273"/>
            <ac:spMk id="129" creationId="{51734227-03F0-48EC-A991-B217ADF43FC9}"/>
          </ac:spMkLst>
        </pc:spChg>
        <pc:spChg chg="add mod">
          <ac:chgData name="Reynaldo Henrick" userId="e1b72280c4498cd1" providerId="LiveId" clId="{9890EE74-7263-4774-8500-29AF0128A8E7}" dt="2021-05-04T13:35:52.454" v="4565" actId="1038"/>
          <ac:spMkLst>
            <pc:docMk/>
            <pc:sldMk cId="245687023" sldId="273"/>
            <ac:spMk id="130" creationId="{F5689271-95D8-489B-8FEA-4D373D3B4107}"/>
          </ac:spMkLst>
        </pc:spChg>
        <pc:spChg chg="add mod">
          <ac:chgData name="Reynaldo Henrick" userId="e1b72280c4498cd1" providerId="LiveId" clId="{9890EE74-7263-4774-8500-29AF0128A8E7}" dt="2021-05-04T13:35:52.454" v="4565" actId="1038"/>
          <ac:spMkLst>
            <pc:docMk/>
            <pc:sldMk cId="245687023" sldId="273"/>
            <ac:spMk id="131" creationId="{AB2130FB-1A69-486C-97A0-A5C554D82AB3}"/>
          </ac:spMkLst>
        </pc:spChg>
        <pc:spChg chg="add mod">
          <ac:chgData name="Reynaldo Henrick" userId="e1b72280c4498cd1" providerId="LiveId" clId="{9890EE74-7263-4774-8500-29AF0128A8E7}" dt="2021-05-04T13:35:52.454" v="4565" actId="1038"/>
          <ac:spMkLst>
            <pc:docMk/>
            <pc:sldMk cId="245687023" sldId="273"/>
            <ac:spMk id="132" creationId="{5FE9EC78-8151-478F-B9D7-CA876936AD8C}"/>
          </ac:spMkLst>
        </pc:spChg>
        <pc:spChg chg="mod">
          <ac:chgData name="Reynaldo Henrick" userId="e1b72280c4498cd1" providerId="LiveId" clId="{9890EE74-7263-4774-8500-29AF0128A8E7}" dt="2021-05-04T00:42:43.615" v="3161"/>
          <ac:spMkLst>
            <pc:docMk/>
            <pc:sldMk cId="245687023" sldId="273"/>
            <ac:spMk id="134" creationId="{8761F95C-D390-479D-B08C-51D27B3D1885}"/>
          </ac:spMkLst>
        </pc:spChg>
        <pc:spChg chg="mod">
          <ac:chgData name="Reynaldo Henrick" userId="e1b72280c4498cd1" providerId="LiveId" clId="{9890EE74-7263-4774-8500-29AF0128A8E7}" dt="2021-05-04T00:44:11.524" v="3178"/>
          <ac:spMkLst>
            <pc:docMk/>
            <pc:sldMk cId="245687023" sldId="273"/>
            <ac:spMk id="137" creationId="{63C04484-D57A-4724-B0BC-128FF845787D}"/>
          </ac:spMkLst>
        </pc:spChg>
        <pc:spChg chg="add del mod">
          <ac:chgData name="Reynaldo Henrick" userId="e1b72280c4498cd1" providerId="LiveId" clId="{9890EE74-7263-4774-8500-29AF0128A8E7}" dt="2021-05-04T00:45:36.407" v="3349" actId="478"/>
          <ac:spMkLst>
            <pc:docMk/>
            <pc:sldMk cId="245687023" sldId="273"/>
            <ac:spMk id="139" creationId="{C1E67B71-81F9-46A3-B423-BCDD4D4F56BF}"/>
          </ac:spMkLst>
        </pc:spChg>
        <pc:spChg chg="mod">
          <ac:chgData name="Reynaldo Henrick" userId="e1b72280c4498cd1" providerId="LiveId" clId="{9890EE74-7263-4774-8500-29AF0128A8E7}" dt="2021-05-04T13:28:10.116" v="4402"/>
          <ac:spMkLst>
            <pc:docMk/>
            <pc:sldMk cId="245687023" sldId="273"/>
            <ac:spMk id="142" creationId="{5BC43E1E-DF86-42DF-85A5-3224F175E6E2}"/>
          </ac:spMkLst>
        </pc:spChg>
        <pc:spChg chg="mod">
          <ac:chgData name="Reynaldo Henrick" userId="e1b72280c4498cd1" providerId="LiveId" clId="{9890EE74-7263-4774-8500-29AF0128A8E7}" dt="2021-05-04T13:28:10.116" v="4402"/>
          <ac:spMkLst>
            <pc:docMk/>
            <pc:sldMk cId="245687023" sldId="273"/>
            <ac:spMk id="144" creationId="{CB893E3E-1F88-4185-9472-17784A1750BB}"/>
          </ac:spMkLst>
        </pc:spChg>
        <pc:spChg chg="mod">
          <ac:chgData name="Reynaldo Henrick" userId="e1b72280c4498cd1" providerId="LiveId" clId="{9890EE74-7263-4774-8500-29AF0128A8E7}" dt="2021-05-04T13:28:10.116" v="4402"/>
          <ac:spMkLst>
            <pc:docMk/>
            <pc:sldMk cId="245687023" sldId="273"/>
            <ac:spMk id="148" creationId="{9A6BEE8D-6C7F-48A0-8196-C1ADD68425C2}"/>
          </ac:spMkLst>
        </pc:spChg>
        <pc:spChg chg="mod">
          <ac:chgData name="Reynaldo Henrick" userId="e1b72280c4498cd1" providerId="LiveId" clId="{9890EE74-7263-4774-8500-29AF0128A8E7}" dt="2021-05-04T13:28:10.116" v="4402"/>
          <ac:spMkLst>
            <pc:docMk/>
            <pc:sldMk cId="245687023" sldId="273"/>
            <ac:spMk id="150" creationId="{85E944DB-5291-4D42-B2A2-97CB68D2186D}"/>
          </ac:spMkLst>
        </pc:spChg>
        <pc:spChg chg="mod">
          <ac:chgData name="Reynaldo Henrick" userId="e1b72280c4498cd1" providerId="LiveId" clId="{9890EE74-7263-4774-8500-29AF0128A8E7}" dt="2021-05-04T13:28:10.116" v="4402"/>
          <ac:spMkLst>
            <pc:docMk/>
            <pc:sldMk cId="245687023" sldId="273"/>
            <ac:spMk id="155" creationId="{0D8C29AC-035B-4BC9-BDBB-14DE3BA03118}"/>
          </ac:spMkLst>
        </pc:spChg>
        <pc:spChg chg="add mod">
          <ac:chgData name="Reynaldo Henrick" userId="e1b72280c4498cd1" providerId="LiveId" clId="{9890EE74-7263-4774-8500-29AF0128A8E7}" dt="2021-05-04T13:30:35.680" v="4516" actId="14100"/>
          <ac:spMkLst>
            <pc:docMk/>
            <pc:sldMk cId="245687023" sldId="273"/>
            <ac:spMk id="157" creationId="{B65F5E13-F4F1-4407-955C-D079CBF895C7}"/>
          </ac:spMkLst>
        </pc:spChg>
        <pc:spChg chg="add mod">
          <ac:chgData name="Reynaldo Henrick" userId="e1b72280c4498cd1" providerId="LiveId" clId="{9890EE74-7263-4774-8500-29AF0128A8E7}" dt="2021-05-04T13:28:10.116" v="4402"/>
          <ac:spMkLst>
            <pc:docMk/>
            <pc:sldMk cId="245687023" sldId="273"/>
            <ac:spMk id="159" creationId="{B9AD912D-79D4-44B2-845C-0D79C387B2DF}"/>
          </ac:spMkLst>
        </pc:spChg>
        <pc:spChg chg="add mod">
          <ac:chgData name="Reynaldo Henrick" userId="e1b72280c4498cd1" providerId="LiveId" clId="{9890EE74-7263-4774-8500-29AF0128A8E7}" dt="2021-05-04T13:28:10.116" v="4402"/>
          <ac:spMkLst>
            <pc:docMk/>
            <pc:sldMk cId="245687023" sldId="273"/>
            <ac:spMk id="161" creationId="{C266178C-8932-4104-95A5-A5AD6C208C97}"/>
          </ac:spMkLst>
        </pc:spChg>
        <pc:grpChg chg="add mod">
          <ac:chgData name="Reynaldo Henrick" userId="e1b72280c4498cd1" providerId="LiveId" clId="{9890EE74-7263-4774-8500-29AF0128A8E7}" dt="2021-05-04T13:35:52.454" v="4565" actId="1038"/>
          <ac:grpSpMkLst>
            <pc:docMk/>
            <pc:sldMk cId="245687023" sldId="273"/>
            <ac:grpSpMk id="9" creationId="{DB95DFBF-6A27-4B0D-8DBA-7B7FBB26B814}"/>
          </ac:grpSpMkLst>
        </pc:grpChg>
        <pc:grpChg chg="add del mod">
          <ac:chgData name="Reynaldo Henrick" userId="e1b72280c4498cd1" providerId="LiveId" clId="{9890EE74-7263-4774-8500-29AF0128A8E7}" dt="2021-05-04T00:25:03.288" v="2751" actId="478"/>
          <ac:grpSpMkLst>
            <pc:docMk/>
            <pc:sldMk cId="245687023" sldId="273"/>
            <ac:grpSpMk id="31" creationId="{69B58780-D3AB-4813-8305-243DB2AE2127}"/>
          </ac:grpSpMkLst>
        </pc:grpChg>
        <pc:grpChg chg="add del mod">
          <ac:chgData name="Reynaldo Henrick" userId="e1b72280c4498cd1" providerId="LiveId" clId="{9890EE74-7263-4774-8500-29AF0128A8E7}" dt="2021-05-04T00:25:03.288" v="2751" actId="478"/>
          <ac:grpSpMkLst>
            <pc:docMk/>
            <pc:sldMk cId="245687023" sldId="273"/>
            <ac:grpSpMk id="35" creationId="{E59E1605-F8D9-4B60-AB89-04709F165806}"/>
          </ac:grpSpMkLst>
        </pc:grpChg>
        <pc:grpChg chg="add del mod">
          <ac:chgData name="Reynaldo Henrick" userId="e1b72280c4498cd1" providerId="LiveId" clId="{9890EE74-7263-4774-8500-29AF0128A8E7}" dt="2021-05-04T00:25:03.288" v="2751" actId="478"/>
          <ac:grpSpMkLst>
            <pc:docMk/>
            <pc:sldMk cId="245687023" sldId="273"/>
            <ac:grpSpMk id="38" creationId="{54E3BB87-9151-409F-B865-238788194B2F}"/>
          </ac:grpSpMkLst>
        </pc:grpChg>
        <pc:grpChg chg="add del mod">
          <ac:chgData name="Reynaldo Henrick" userId="e1b72280c4498cd1" providerId="LiveId" clId="{9890EE74-7263-4774-8500-29AF0128A8E7}" dt="2021-05-04T00:25:03.288" v="2751" actId="478"/>
          <ac:grpSpMkLst>
            <pc:docMk/>
            <pc:sldMk cId="245687023" sldId="273"/>
            <ac:grpSpMk id="42" creationId="{2BB465B9-952E-492A-874A-B6E1A46CCF07}"/>
          </ac:grpSpMkLst>
        </pc:grpChg>
        <pc:grpChg chg="add del mod">
          <ac:chgData name="Reynaldo Henrick" userId="e1b72280c4498cd1" providerId="LiveId" clId="{9890EE74-7263-4774-8500-29AF0128A8E7}" dt="2021-05-04T00:25:03.288" v="2751" actId="478"/>
          <ac:grpSpMkLst>
            <pc:docMk/>
            <pc:sldMk cId="245687023" sldId="273"/>
            <ac:grpSpMk id="48" creationId="{455D63D1-0DB9-4360-B438-1F88B5065F9F}"/>
          </ac:grpSpMkLst>
        </pc:grpChg>
        <pc:grpChg chg="del">
          <ac:chgData name="Reynaldo Henrick" userId="e1b72280c4498cd1" providerId="LiveId" clId="{9890EE74-7263-4774-8500-29AF0128A8E7}" dt="2021-05-04T00:24:36.436" v="2750" actId="478"/>
          <ac:grpSpMkLst>
            <pc:docMk/>
            <pc:sldMk cId="245687023" sldId="273"/>
            <ac:grpSpMk id="72" creationId="{F282469C-0057-4401-80EA-9CBE71D39ABF}"/>
          </ac:grpSpMkLst>
        </pc:grpChg>
        <pc:grpChg chg="add del mod">
          <ac:chgData name="Reynaldo Henrick" userId="e1b72280c4498cd1" providerId="LiveId" clId="{9890EE74-7263-4774-8500-29AF0128A8E7}" dt="2021-05-04T13:28:09.535" v="4401" actId="478"/>
          <ac:grpSpMkLst>
            <pc:docMk/>
            <pc:sldMk cId="245687023" sldId="273"/>
            <ac:grpSpMk id="73" creationId="{A6B74AA1-44A4-4363-B836-74D28A96D9F6}"/>
          </ac:grpSpMkLst>
        </pc:grpChg>
        <pc:grpChg chg="add del mod">
          <ac:chgData name="Reynaldo Henrick" userId="e1b72280c4498cd1" providerId="LiveId" clId="{9890EE74-7263-4774-8500-29AF0128A8E7}" dt="2021-05-04T13:28:09.535" v="4401" actId="478"/>
          <ac:grpSpMkLst>
            <pc:docMk/>
            <pc:sldMk cId="245687023" sldId="273"/>
            <ac:grpSpMk id="79" creationId="{516BDC2E-39C6-40BF-A636-DD659CEEAA09}"/>
          </ac:grpSpMkLst>
        </pc:grpChg>
        <pc:grpChg chg="add del mod">
          <ac:chgData name="Reynaldo Henrick" userId="e1b72280c4498cd1" providerId="LiveId" clId="{9890EE74-7263-4774-8500-29AF0128A8E7}" dt="2021-05-04T13:28:09.535" v="4401" actId="478"/>
          <ac:grpSpMkLst>
            <pc:docMk/>
            <pc:sldMk cId="245687023" sldId="273"/>
            <ac:grpSpMk id="82" creationId="{AD9EB7D6-24FC-49F1-83C3-70343A67593C}"/>
          </ac:grpSpMkLst>
        </pc:grpChg>
        <pc:grpChg chg="add del mod">
          <ac:chgData name="Reynaldo Henrick" userId="e1b72280c4498cd1" providerId="LiveId" clId="{9890EE74-7263-4774-8500-29AF0128A8E7}" dt="2021-05-04T13:28:09.535" v="4401" actId="478"/>
          <ac:grpSpMkLst>
            <pc:docMk/>
            <pc:sldMk cId="245687023" sldId="273"/>
            <ac:grpSpMk id="85" creationId="{4438F3EF-B578-4FF0-ABD7-8D50F43D1E70}"/>
          </ac:grpSpMkLst>
        </pc:grpChg>
        <pc:grpChg chg="add del mod">
          <ac:chgData name="Reynaldo Henrick" userId="e1b72280c4498cd1" providerId="LiveId" clId="{9890EE74-7263-4774-8500-29AF0128A8E7}" dt="2021-05-04T13:28:09.535" v="4401" actId="478"/>
          <ac:grpSpMkLst>
            <pc:docMk/>
            <pc:sldMk cId="245687023" sldId="273"/>
            <ac:grpSpMk id="91" creationId="{153118BE-6453-4BFF-B486-9C8C7B78F188}"/>
          </ac:grpSpMkLst>
        </pc:grpChg>
        <pc:grpChg chg="add del mod">
          <ac:chgData name="Reynaldo Henrick" userId="e1b72280c4498cd1" providerId="LiveId" clId="{9890EE74-7263-4774-8500-29AF0128A8E7}" dt="2021-05-04T00:26:53.755" v="2870"/>
          <ac:grpSpMkLst>
            <pc:docMk/>
            <pc:sldMk cId="245687023" sldId="273"/>
            <ac:grpSpMk id="98" creationId="{9DBD0895-4F3C-42E5-B229-739D5BE3203A}"/>
          </ac:grpSpMkLst>
        </pc:grpChg>
        <pc:grpChg chg="add del mod">
          <ac:chgData name="Reynaldo Henrick" userId="e1b72280c4498cd1" providerId="LiveId" clId="{9890EE74-7263-4774-8500-29AF0128A8E7}" dt="2021-05-04T00:26:53.755" v="2870"/>
          <ac:grpSpMkLst>
            <pc:docMk/>
            <pc:sldMk cId="245687023" sldId="273"/>
            <ac:grpSpMk id="101" creationId="{C6BEFFF2-055E-4F78-902A-71CE95457FDD}"/>
          </ac:grpSpMkLst>
        </pc:grpChg>
        <pc:grpChg chg="add del mod">
          <ac:chgData name="Reynaldo Henrick" userId="e1b72280c4498cd1" providerId="LiveId" clId="{9890EE74-7263-4774-8500-29AF0128A8E7}" dt="2021-05-04T00:26:53.755" v="2870"/>
          <ac:grpSpMkLst>
            <pc:docMk/>
            <pc:sldMk cId="245687023" sldId="273"/>
            <ac:grpSpMk id="104" creationId="{7B74D183-0725-4C68-864C-D48D888D4A73}"/>
          </ac:grpSpMkLst>
        </pc:grpChg>
        <pc:grpChg chg="add del mod">
          <ac:chgData name="Reynaldo Henrick" userId="e1b72280c4498cd1" providerId="LiveId" clId="{9890EE74-7263-4774-8500-29AF0128A8E7}" dt="2021-05-04T00:26:53.755" v="2870"/>
          <ac:grpSpMkLst>
            <pc:docMk/>
            <pc:sldMk cId="245687023" sldId="273"/>
            <ac:grpSpMk id="107" creationId="{F0528E00-D101-4B08-8179-85ABDC6B2E75}"/>
          </ac:grpSpMkLst>
        </pc:grpChg>
        <pc:grpChg chg="add del mod">
          <ac:chgData name="Reynaldo Henrick" userId="e1b72280c4498cd1" providerId="LiveId" clId="{9890EE74-7263-4774-8500-29AF0128A8E7}" dt="2021-05-04T00:26:53.755" v="2870"/>
          <ac:grpSpMkLst>
            <pc:docMk/>
            <pc:sldMk cId="245687023" sldId="273"/>
            <ac:grpSpMk id="113" creationId="{22E7BA68-ECA1-4DEE-AC85-DFF5C35A111C}"/>
          </ac:grpSpMkLst>
        </pc:grpChg>
        <pc:grpChg chg="add del mod">
          <ac:chgData name="Reynaldo Henrick" userId="e1b72280c4498cd1" providerId="LiveId" clId="{9890EE74-7263-4774-8500-29AF0128A8E7}" dt="2021-05-04T00:35:26.149" v="3063" actId="478"/>
          <ac:grpSpMkLst>
            <pc:docMk/>
            <pc:sldMk cId="245687023" sldId="273"/>
            <ac:grpSpMk id="121" creationId="{1FF0EA51-F573-40EA-8658-9956030D2A46}"/>
          </ac:grpSpMkLst>
        </pc:grpChg>
        <pc:grpChg chg="add del mod">
          <ac:chgData name="Reynaldo Henrick" userId="e1b72280c4498cd1" providerId="LiveId" clId="{9890EE74-7263-4774-8500-29AF0128A8E7}" dt="2021-05-04T00:35:57.557" v="3065" actId="478"/>
          <ac:grpSpMkLst>
            <pc:docMk/>
            <pc:sldMk cId="245687023" sldId="273"/>
            <ac:grpSpMk id="124" creationId="{0EB313C9-2388-4608-8209-68B5412F2488}"/>
          </ac:grpSpMkLst>
        </pc:grpChg>
        <pc:grpChg chg="add mod ord">
          <ac:chgData name="Reynaldo Henrick" userId="e1b72280c4498cd1" providerId="LiveId" clId="{9890EE74-7263-4774-8500-29AF0128A8E7}" dt="2021-05-04T00:49:15.781" v="3499" actId="1038"/>
          <ac:grpSpMkLst>
            <pc:docMk/>
            <pc:sldMk cId="245687023" sldId="273"/>
            <ac:grpSpMk id="127" creationId="{DE116631-336F-4037-B2E4-729A1369DD9A}"/>
          </ac:grpSpMkLst>
        </pc:grpChg>
        <pc:grpChg chg="add mod ord">
          <ac:chgData name="Reynaldo Henrick" userId="e1b72280c4498cd1" providerId="LiveId" clId="{9890EE74-7263-4774-8500-29AF0128A8E7}" dt="2021-05-04T00:43:48.643" v="3175" actId="14100"/>
          <ac:grpSpMkLst>
            <pc:docMk/>
            <pc:sldMk cId="245687023" sldId="273"/>
            <ac:grpSpMk id="133" creationId="{E6AFD829-8EAA-4EFF-9879-23D82943A54B}"/>
          </ac:grpSpMkLst>
        </pc:grpChg>
        <pc:grpChg chg="add del mod">
          <ac:chgData name="Reynaldo Henrick" userId="e1b72280c4498cd1" providerId="LiveId" clId="{9890EE74-7263-4774-8500-29AF0128A8E7}" dt="2021-05-04T00:44:15.981" v="3181"/>
          <ac:grpSpMkLst>
            <pc:docMk/>
            <pc:sldMk cId="245687023" sldId="273"/>
            <ac:grpSpMk id="136" creationId="{3C762E43-06E8-491B-9AE6-6A391FB40D6F}"/>
          </ac:grpSpMkLst>
        </pc:grpChg>
        <pc:grpChg chg="add mod">
          <ac:chgData name="Reynaldo Henrick" userId="e1b72280c4498cd1" providerId="LiveId" clId="{9890EE74-7263-4774-8500-29AF0128A8E7}" dt="2021-05-04T13:28:34.841" v="4474" actId="1036"/>
          <ac:grpSpMkLst>
            <pc:docMk/>
            <pc:sldMk cId="245687023" sldId="273"/>
            <ac:grpSpMk id="140" creationId="{B5D3976A-19CB-429A-9CFD-7662107C8108}"/>
          </ac:grpSpMkLst>
        </pc:grpChg>
        <pc:grpChg chg="add mod">
          <ac:chgData name="Reynaldo Henrick" userId="e1b72280c4498cd1" providerId="LiveId" clId="{9890EE74-7263-4774-8500-29AF0128A8E7}" dt="2021-05-04T13:28:10.116" v="4402"/>
          <ac:grpSpMkLst>
            <pc:docMk/>
            <pc:sldMk cId="245687023" sldId="273"/>
            <ac:grpSpMk id="143" creationId="{2A98C8E4-3C5A-4C00-843F-4404D45A4F11}"/>
          </ac:grpSpMkLst>
        </pc:grpChg>
        <pc:grpChg chg="add mod">
          <ac:chgData name="Reynaldo Henrick" userId="e1b72280c4498cd1" providerId="LiveId" clId="{9890EE74-7263-4774-8500-29AF0128A8E7}" dt="2021-05-04T13:28:26.872" v="4441" actId="1035"/>
          <ac:grpSpMkLst>
            <pc:docMk/>
            <pc:sldMk cId="245687023" sldId="273"/>
            <ac:grpSpMk id="146" creationId="{CC6ED452-9F51-451A-AA0F-5FB1A6233E7A}"/>
          </ac:grpSpMkLst>
        </pc:grpChg>
        <pc:grpChg chg="add mod">
          <ac:chgData name="Reynaldo Henrick" userId="e1b72280c4498cd1" providerId="LiveId" clId="{9890EE74-7263-4774-8500-29AF0128A8E7}" dt="2021-05-04T13:28:10.116" v="4402"/>
          <ac:grpSpMkLst>
            <pc:docMk/>
            <pc:sldMk cId="245687023" sldId="273"/>
            <ac:grpSpMk id="149" creationId="{A2334CA2-94A1-4097-9379-4F945FEF4126}"/>
          </ac:grpSpMkLst>
        </pc:grpChg>
        <pc:grpChg chg="add mod">
          <ac:chgData name="Reynaldo Henrick" userId="e1b72280c4498cd1" providerId="LiveId" clId="{9890EE74-7263-4774-8500-29AF0128A8E7}" dt="2021-05-04T13:28:10.116" v="4402"/>
          <ac:grpSpMkLst>
            <pc:docMk/>
            <pc:sldMk cId="245687023" sldId="273"/>
            <ac:grpSpMk id="154" creationId="{DD6E79DE-84BE-4071-B245-EF777100BE0E}"/>
          </ac:grpSpMkLst>
        </pc:grpChg>
        <pc:graphicFrameChg chg="add del mod">
          <ac:chgData name="Reynaldo Henrick" userId="e1b72280c4498cd1" providerId="LiveId" clId="{9890EE74-7263-4774-8500-29AF0128A8E7}" dt="2021-05-04T00:25:03.288" v="2751" actId="478"/>
          <ac:graphicFrameMkLst>
            <pc:docMk/>
            <pc:sldMk cId="245687023" sldId="273"/>
            <ac:graphicFrameMk id="45" creationId="{919E3A2B-3ACD-4BBD-B36A-3A875C7FBC7F}"/>
          </ac:graphicFrameMkLst>
        </pc:graphicFrameChg>
        <pc:graphicFrameChg chg="add del mod">
          <ac:chgData name="Reynaldo Henrick" userId="e1b72280c4498cd1" providerId="LiveId" clId="{9890EE74-7263-4774-8500-29AF0128A8E7}" dt="2021-05-04T00:25:03.288" v="2751" actId="478"/>
          <ac:graphicFrameMkLst>
            <pc:docMk/>
            <pc:sldMk cId="245687023" sldId="273"/>
            <ac:graphicFrameMk id="46" creationId="{4960B644-5A3E-424E-B035-94D8C333BC6C}"/>
          </ac:graphicFrameMkLst>
        </pc:graphicFrameChg>
        <pc:graphicFrameChg chg="add del mod">
          <ac:chgData name="Reynaldo Henrick" userId="e1b72280c4498cd1" providerId="LiveId" clId="{9890EE74-7263-4774-8500-29AF0128A8E7}" dt="2021-05-04T00:25:03.288" v="2751" actId="478"/>
          <ac:graphicFrameMkLst>
            <pc:docMk/>
            <pc:sldMk cId="245687023" sldId="273"/>
            <ac:graphicFrameMk id="54" creationId="{FFA084A7-4302-47CC-9DF8-A7A3A6F6AEC3}"/>
          </ac:graphicFrameMkLst>
        </pc:graphicFrameChg>
        <pc:graphicFrameChg chg="del">
          <ac:chgData name="Reynaldo Henrick" userId="e1b72280c4498cd1" providerId="LiveId" clId="{9890EE74-7263-4774-8500-29AF0128A8E7}" dt="2021-05-04T00:22:41.818" v="2717" actId="478"/>
          <ac:graphicFrameMkLst>
            <pc:docMk/>
            <pc:sldMk cId="245687023" sldId="273"/>
            <ac:graphicFrameMk id="65" creationId="{525C60D7-D454-4D91-9D08-B661BAB68D49}"/>
          </ac:graphicFrameMkLst>
        </pc:graphicFrameChg>
        <pc:graphicFrameChg chg="del">
          <ac:chgData name="Reynaldo Henrick" userId="e1b72280c4498cd1" providerId="LiveId" clId="{9890EE74-7263-4774-8500-29AF0128A8E7}" dt="2021-05-04T00:22:41.818" v="2717" actId="478"/>
          <ac:graphicFrameMkLst>
            <pc:docMk/>
            <pc:sldMk cId="245687023" sldId="273"/>
            <ac:graphicFrameMk id="66" creationId="{0935AA0E-3905-4F30-AAD5-F08DA276641F}"/>
          </ac:graphicFrameMkLst>
        </pc:graphicFrameChg>
        <pc:graphicFrameChg chg="add del mod modGraphic">
          <ac:chgData name="Reynaldo Henrick" userId="e1b72280c4498cd1" providerId="LiveId" clId="{9890EE74-7263-4774-8500-29AF0128A8E7}" dt="2021-05-04T13:28:09.535" v="4401" actId="478"/>
          <ac:graphicFrameMkLst>
            <pc:docMk/>
            <pc:sldMk cId="245687023" sldId="273"/>
            <ac:graphicFrameMk id="88" creationId="{4E16F42A-0CAC-4CD7-9597-B998D4C25637}"/>
          </ac:graphicFrameMkLst>
        </pc:graphicFrameChg>
        <pc:graphicFrameChg chg="add del mod">
          <ac:chgData name="Reynaldo Henrick" userId="e1b72280c4498cd1" providerId="LiveId" clId="{9890EE74-7263-4774-8500-29AF0128A8E7}" dt="2021-05-04T13:28:09.535" v="4401" actId="478"/>
          <ac:graphicFrameMkLst>
            <pc:docMk/>
            <pc:sldMk cId="245687023" sldId="273"/>
            <ac:graphicFrameMk id="89" creationId="{152415B7-F638-4FD7-8AB6-AF108E9CF95E}"/>
          </ac:graphicFrameMkLst>
        </pc:graphicFrameChg>
        <pc:graphicFrameChg chg="add del mod">
          <ac:chgData name="Reynaldo Henrick" userId="e1b72280c4498cd1" providerId="LiveId" clId="{9890EE74-7263-4774-8500-29AF0128A8E7}" dt="2021-05-04T13:28:09.535" v="4401" actId="478"/>
          <ac:graphicFrameMkLst>
            <pc:docMk/>
            <pc:sldMk cId="245687023" sldId="273"/>
            <ac:graphicFrameMk id="97" creationId="{CDDE8B86-B043-45A0-BB44-B745DBAAF5E1}"/>
          </ac:graphicFrameMkLst>
        </pc:graphicFrameChg>
        <pc:graphicFrameChg chg="add del mod">
          <ac:chgData name="Reynaldo Henrick" userId="e1b72280c4498cd1" providerId="LiveId" clId="{9890EE74-7263-4774-8500-29AF0128A8E7}" dt="2021-05-04T00:26:53.755" v="2870"/>
          <ac:graphicFrameMkLst>
            <pc:docMk/>
            <pc:sldMk cId="245687023" sldId="273"/>
            <ac:graphicFrameMk id="110" creationId="{F3AFE86F-F923-43E8-80DD-36601E96546F}"/>
          </ac:graphicFrameMkLst>
        </pc:graphicFrameChg>
        <pc:graphicFrameChg chg="add del mod">
          <ac:chgData name="Reynaldo Henrick" userId="e1b72280c4498cd1" providerId="LiveId" clId="{9890EE74-7263-4774-8500-29AF0128A8E7}" dt="2021-05-04T00:26:53.755" v="2870"/>
          <ac:graphicFrameMkLst>
            <pc:docMk/>
            <pc:sldMk cId="245687023" sldId="273"/>
            <ac:graphicFrameMk id="111" creationId="{8D1F0BD9-3979-4D2A-A06A-54CB6E56126F}"/>
          </ac:graphicFrameMkLst>
        </pc:graphicFrameChg>
        <pc:graphicFrameChg chg="add del mod">
          <ac:chgData name="Reynaldo Henrick" userId="e1b72280c4498cd1" providerId="LiveId" clId="{9890EE74-7263-4774-8500-29AF0128A8E7}" dt="2021-05-04T00:26:53.755" v="2870"/>
          <ac:graphicFrameMkLst>
            <pc:docMk/>
            <pc:sldMk cId="245687023" sldId="273"/>
            <ac:graphicFrameMk id="119" creationId="{A8C440D3-A237-4084-9667-C1FC467EF4EB}"/>
          </ac:graphicFrameMkLst>
        </pc:graphicFrameChg>
        <pc:graphicFrameChg chg="add mod modGraphic">
          <ac:chgData name="Reynaldo Henrick" userId="e1b72280c4498cd1" providerId="LiveId" clId="{9890EE74-7263-4774-8500-29AF0128A8E7}" dt="2021-05-04T13:30:55.475" v="4520" actId="108"/>
          <ac:graphicFrameMkLst>
            <pc:docMk/>
            <pc:sldMk cId="245687023" sldId="273"/>
            <ac:graphicFrameMk id="152" creationId="{8EA74B3C-4FF9-4CF8-A120-8CACEAEDFCBC}"/>
          </ac:graphicFrameMkLst>
        </pc:graphicFrameChg>
        <pc:graphicFrameChg chg="add mod">
          <ac:chgData name="Reynaldo Henrick" userId="e1b72280c4498cd1" providerId="LiveId" clId="{9890EE74-7263-4774-8500-29AF0128A8E7}" dt="2021-05-04T13:28:10.116" v="4402"/>
          <ac:graphicFrameMkLst>
            <pc:docMk/>
            <pc:sldMk cId="245687023" sldId="273"/>
            <ac:graphicFrameMk id="153" creationId="{5C2D296F-1FE0-4039-96CD-8F7820FE76BE}"/>
          </ac:graphicFrameMkLst>
        </pc:graphicFrameChg>
        <pc:graphicFrameChg chg="add mod">
          <ac:chgData name="Reynaldo Henrick" userId="e1b72280c4498cd1" providerId="LiveId" clId="{9890EE74-7263-4774-8500-29AF0128A8E7}" dt="2021-05-04T13:28:10.116" v="4402"/>
          <ac:graphicFrameMkLst>
            <pc:docMk/>
            <pc:sldMk cId="245687023" sldId="273"/>
            <ac:graphicFrameMk id="158" creationId="{6516004B-0807-4BCA-8AE0-D421CAEE6B87}"/>
          </ac:graphicFrameMkLst>
        </pc:graphicFrameChg>
        <pc:picChg chg="mod">
          <ac:chgData name="Reynaldo Henrick" userId="e1b72280c4498cd1" providerId="LiveId" clId="{9890EE74-7263-4774-8500-29AF0128A8E7}" dt="2021-05-04T00:52:19.051" v="3612" actId="1076"/>
          <ac:picMkLst>
            <pc:docMk/>
            <pc:sldMk cId="245687023" sldId="273"/>
            <ac:picMk id="10" creationId="{0716809D-952E-4691-B657-FFCEB11EE845}"/>
          </ac:picMkLst>
        </pc:picChg>
        <pc:picChg chg="mod">
          <ac:chgData name="Reynaldo Henrick" userId="e1b72280c4498cd1" providerId="LiveId" clId="{9890EE74-7263-4774-8500-29AF0128A8E7}" dt="2021-05-04T00:52:30.163" v="3613" actId="1076"/>
          <ac:picMkLst>
            <pc:docMk/>
            <pc:sldMk cId="245687023" sldId="273"/>
            <ac:picMk id="13" creationId="{7F342DD3-AB18-4C0A-8434-208F668675F8}"/>
          </ac:picMkLst>
        </pc:picChg>
        <pc:picChg chg="mod">
          <ac:chgData name="Reynaldo Henrick" userId="e1b72280c4498cd1" providerId="LiveId" clId="{9890EE74-7263-4774-8500-29AF0128A8E7}" dt="2021-05-04T00:52:11.654" v="3611" actId="1076"/>
          <ac:picMkLst>
            <pc:docMk/>
            <pc:sldMk cId="245687023" sldId="273"/>
            <ac:picMk id="15" creationId="{368B1C06-02A3-41F1-BB58-F30BDE629340}"/>
          </ac:picMkLst>
        </pc:picChg>
        <pc:picChg chg="mod">
          <ac:chgData name="Reynaldo Henrick" userId="e1b72280c4498cd1" providerId="LiveId" clId="{9890EE74-7263-4774-8500-29AF0128A8E7}" dt="2021-05-04T13:35:34.634" v="4562" actId="1037"/>
          <ac:picMkLst>
            <pc:docMk/>
            <pc:sldMk cId="245687023" sldId="273"/>
            <ac:picMk id="22" creationId="{8D00AA6A-AA14-4505-B7B0-9A5566312CDD}"/>
          </ac:picMkLst>
        </pc:picChg>
        <pc:picChg chg="mod">
          <ac:chgData name="Reynaldo Henrick" userId="e1b72280c4498cd1" providerId="LiveId" clId="{9890EE74-7263-4774-8500-29AF0128A8E7}" dt="2021-05-04T00:22:46.488" v="2719"/>
          <ac:picMkLst>
            <pc:docMk/>
            <pc:sldMk cId="245687023" sldId="273"/>
            <ac:picMk id="33" creationId="{9269C116-96DD-4E97-A3FE-C6202BD68B14}"/>
          </ac:picMkLst>
        </pc:picChg>
        <pc:picChg chg="mod">
          <ac:chgData name="Reynaldo Henrick" userId="e1b72280c4498cd1" providerId="LiveId" clId="{9890EE74-7263-4774-8500-29AF0128A8E7}" dt="2021-05-04T00:22:46.488" v="2719"/>
          <ac:picMkLst>
            <pc:docMk/>
            <pc:sldMk cId="245687023" sldId="273"/>
            <ac:picMk id="36" creationId="{3A1B6FEE-3F8F-4339-B6B6-928C6428F6E5}"/>
          </ac:picMkLst>
        </pc:picChg>
        <pc:picChg chg="mod">
          <ac:chgData name="Reynaldo Henrick" userId="e1b72280c4498cd1" providerId="LiveId" clId="{9890EE74-7263-4774-8500-29AF0128A8E7}" dt="2021-05-04T00:22:46.488" v="2719"/>
          <ac:picMkLst>
            <pc:docMk/>
            <pc:sldMk cId="245687023" sldId="273"/>
            <ac:picMk id="41" creationId="{8CA5D37B-847A-4FEF-8724-BBEB61C3E68E}"/>
          </ac:picMkLst>
        </pc:picChg>
        <pc:picChg chg="mod">
          <ac:chgData name="Reynaldo Henrick" userId="e1b72280c4498cd1" providerId="LiveId" clId="{9890EE74-7263-4774-8500-29AF0128A8E7}" dt="2021-05-04T00:22:46.488" v="2719"/>
          <ac:picMkLst>
            <pc:docMk/>
            <pc:sldMk cId="245687023" sldId="273"/>
            <ac:picMk id="44" creationId="{E38EBE14-5822-4F6D-AA06-204782E16E74}"/>
          </ac:picMkLst>
        </pc:picChg>
        <pc:picChg chg="mod">
          <ac:chgData name="Reynaldo Henrick" userId="e1b72280c4498cd1" providerId="LiveId" clId="{9890EE74-7263-4774-8500-29AF0128A8E7}" dt="2021-05-04T00:22:46.488" v="2719"/>
          <ac:picMkLst>
            <pc:docMk/>
            <pc:sldMk cId="245687023" sldId="273"/>
            <ac:picMk id="50" creationId="{BC723E76-6121-4C22-AC62-1B2574C05F91}"/>
          </ac:picMkLst>
        </pc:picChg>
        <pc:picChg chg="add del mod">
          <ac:chgData name="Reynaldo Henrick" userId="e1b72280c4498cd1" providerId="LiveId" clId="{9890EE74-7263-4774-8500-29AF0128A8E7}" dt="2021-05-04T00:25:03.288" v="2751" actId="478"/>
          <ac:picMkLst>
            <pc:docMk/>
            <pc:sldMk cId="245687023" sldId="273"/>
            <ac:picMk id="51" creationId="{4B2CF984-B467-424F-AB46-42E6EE641A91}"/>
          </ac:picMkLst>
        </pc:picChg>
        <pc:picChg chg="del">
          <ac:chgData name="Reynaldo Henrick" userId="e1b72280c4498cd1" providerId="LiveId" clId="{9890EE74-7263-4774-8500-29AF0128A8E7}" dt="2021-05-04T00:22:41.818" v="2717" actId="478"/>
          <ac:picMkLst>
            <pc:docMk/>
            <pc:sldMk cId="245687023" sldId="273"/>
            <ac:picMk id="71" creationId="{4391D64F-29D9-40CA-9081-A1322400C9ED}"/>
          </ac:picMkLst>
        </pc:picChg>
        <pc:picChg chg="mod">
          <ac:chgData name="Reynaldo Henrick" userId="e1b72280c4498cd1" providerId="LiveId" clId="{9890EE74-7263-4774-8500-29AF0128A8E7}" dt="2021-05-04T00:25:15.731" v="2753"/>
          <ac:picMkLst>
            <pc:docMk/>
            <pc:sldMk cId="245687023" sldId="273"/>
            <ac:picMk id="77" creationId="{CE21570F-6571-48BF-8D66-E1F1B924DA33}"/>
          </ac:picMkLst>
        </pc:picChg>
        <pc:picChg chg="mod">
          <ac:chgData name="Reynaldo Henrick" userId="e1b72280c4498cd1" providerId="LiveId" clId="{9890EE74-7263-4774-8500-29AF0128A8E7}" dt="2021-05-04T00:25:15.731" v="2753"/>
          <ac:picMkLst>
            <pc:docMk/>
            <pc:sldMk cId="245687023" sldId="273"/>
            <ac:picMk id="80" creationId="{0E6001C3-8861-4090-A576-9E75E5A22AB9}"/>
          </ac:picMkLst>
        </pc:picChg>
        <pc:picChg chg="mod">
          <ac:chgData name="Reynaldo Henrick" userId="e1b72280c4498cd1" providerId="LiveId" clId="{9890EE74-7263-4774-8500-29AF0128A8E7}" dt="2021-05-04T00:25:15.731" v="2753"/>
          <ac:picMkLst>
            <pc:docMk/>
            <pc:sldMk cId="245687023" sldId="273"/>
            <ac:picMk id="84" creationId="{03C7D2FB-5A79-48CD-9168-F553DC462F3A}"/>
          </ac:picMkLst>
        </pc:picChg>
        <pc:picChg chg="mod">
          <ac:chgData name="Reynaldo Henrick" userId="e1b72280c4498cd1" providerId="LiveId" clId="{9890EE74-7263-4774-8500-29AF0128A8E7}" dt="2021-05-04T00:25:15.731" v="2753"/>
          <ac:picMkLst>
            <pc:docMk/>
            <pc:sldMk cId="245687023" sldId="273"/>
            <ac:picMk id="87" creationId="{4465F9B2-0932-4FBC-94B1-B460D47A7C8D}"/>
          </ac:picMkLst>
        </pc:picChg>
        <pc:picChg chg="mod">
          <ac:chgData name="Reynaldo Henrick" userId="e1b72280c4498cd1" providerId="LiveId" clId="{9890EE74-7263-4774-8500-29AF0128A8E7}" dt="2021-05-04T00:25:15.731" v="2753"/>
          <ac:picMkLst>
            <pc:docMk/>
            <pc:sldMk cId="245687023" sldId="273"/>
            <ac:picMk id="93" creationId="{D338BE51-8E1A-47B1-9E1F-E15D23809FDB}"/>
          </ac:picMkLst>
        </pc:picChg>
        <pc:picChg chg="add del mod">
          <ac:chgData name="Reynaldo Henrick" userId="e1b72280c4498cd1" providerId="LiveId" clId="{9890EE74-7263-4774-8500-29AF0128A8E7}" dt="2021-05-04T13:28:09.535" v="4401" actId="478"/>
          <ac:picMkLst>
            <pc:docMk/>
            <pc:sldMk cId="245687023" sldId="273"/>
            <ac:picMk id="94" creationId="{09875342-E435-4D95-80F3-8EB3BA947B59}"/>
          </ac:picMkLst>
        </pc:picChg>
        <pc:picChg chg="mod">
          <ac:chgData name="Reynaldo Henrick" userId="e1b72280c4498cd1" providerId="LiveId" clId="{9890EE74-7263-4774-8500-29AF0128A8E7}" dt="2021-05-04T00:26:27.644" v="2806"/>
          <ac:picMkLst>
            <pc:docMk/>
            <pc:sldMk cId="245687023" sldId="273"/>
            <ac:picMk id="99" creationId="{7BEB1C04-618A-4298-A6FD-9AF4F3547B28}"/>
          </ac:picMkLst>
        </pc:picChg>
        <pc:picChg chg="mod">
          <ac:chgData name="Reynaldo Henrick" userId="e1b72280c4498cd1" providerId="LiveId" clId="{9890EE74-7263-4774-8500-29AF0128A8E7}" dt="2021-05-04T00:26:27.644" v="2806"/>
          <ac:picMkLst>
            <pc:docMk/>
            <pc:sldMk cId="245687023" sldId="273"/>
            <ac:picMk id="102" creationId="{BAD0F394-49A1-4ED8-A5D1-E945AC1DEE53}"/>
          </ac:picMkLst>
        </pc:picChg>
        <pc:picChg chg="mod">
          <ac:chgData name="Reynaldo Henrick" userId="e1b72280c4498cd1" providerId="LiveId" clId="{9890EE74-7263-4774-8500-29AF0128A8E7}" dt="2021-05-04T00:26:27.644" v="2806"/>
          <ac:picMkLst>
            <pc:docMk/>
            <pc:sldMk cId="245687023" sldId="273"/>
            <ac:picMk id="106" creationId="{17C0ED4B-9F26-4E63-9B54-31EC3A1C5CA9}"/>
          </ac:picMkLst>
        </pc:picChg>
        <pc:picChg chg="mod">
          <ac:chgData name="Reynaldo Henrick" userId="e1b72280c4498cd1" providerId="LiveId" clId="{9890EE74-7263-4774-8500-29AF0128A8E7}" dt="2021-05-04T00:26:27.644" v="2806"/>
          <ac:picMkLst>
            <pc:docMk/>
            <pc:sldMk cId="245687023" sldId="273"/>
            <ac:picMk id="109" creationId="{71467565-9C3A-460C-91C3-CDE91866149A}"/>
          </ac:picMkLst>
        </pc:picChg>
        <pc:picChg chg="mod">
          <ac:chgData name="Reynaldo Henrick" userId="e1b72280c4498cd1" providerId="LiveId" clId="{9890EE74-7263-4774-8500-29AF0128A8E7}" dt="2021-05-04T00:26:27.644" v="2806"/>
          <ac:picMkLst>
            <pc:docMk/>
            <pc:sldMk cId="245687023" sldId="273"/>
            <ac:picMk id="115" creationId="{7BCFA5D2-20F9-4772-AB6C-A3EC85EE22FE}"/>
          </ac:picMkLst>
        </pc:picChg>
        <pc:picChg chg="add del mod">
          <ac:chgData name="Reynaldo Henrick" userId="e1b72280c4498cd1" providerId="LiveId" clId="{9890EE74-7263-4774-8500-29AF0128A8E7}" dt="2021-05-04T00:26:53.755" v="2870"/>
          <ac:picMkLst>
            <pc:docMk/>
            <pc:sldMk cId="245687023" sldId="273"/>
            <ac:picMk id="116" creationId="{4D97F58C-D647-432E-8934-5D7888F43DFD}"/>
          </ac:picMkLst>
        </pc:picChg>
        <pc:picChg chg="mod">
          <ac:chgData name="Reynaldo Henrick" userId="e1b72280c4498cd1" providerId="LiveId" clId="{9890EE74-7263-4774-8500-29AF0128A8E7}" dt="2021-05-04T00:42:43.615" v="3161"/>
          <ac:picMkLst>
            <pc:docMk/>
            <pc:sldMk cId="245687023" sldId="273"/>
            <ac:picMk id="135" creationId="{9B05D183-3445-49CC-BFF5-6EF975EACE3C}"/>
          </ac:picMkLst>
        </pc:picChg>
        <pc:picChg chg="mod">
          <ac:chgData name="Reynaldo Henrick" userId="e1b72280c4498cd1" providerId="LiveId" clId="{9890EE74-7263-4774-8500-29AF0128A8E7}" dt="2021-05-04T00:44:11.524" v="3178"/>
          <ac:picMkLst>
            <pc:docMk/>
            <pc:sldMk cId="245687023" sldId="273"/>
            <ac:picMk id="138" creationId="{2F8915DE-EF6E-4FBB-BE53-8E0EB4B1C4BC}"/>
          </ac:picMkLst>
        </pc:picChg>
        <pc:picChg chg="mod">
          <ac:chgData name="Reynaldo Henrick" userId="e1b72280c4498cd1" providerId="LiveId" clId="{9890EE74-7263-4774-8500-29AF0128A8E7}" dt="2021-05-04T13:28:10.116" v="4402"/>
          <ac:picMkLst>
            <pc:docMk/>
            <pc:sldMk cId="245687023" sldId="273"/>
            <ac:picMk id="141" creationId="{D75AD82F-0A4E-4026-98C1-E4E3FCCA558F}"/>
          </ac:picMkLst>
        </pc:picChg>
        <pc:picChg chg="mod">
          <ac:chgData name="Reynaldo Henrick" userId="e1b72280c4498cd1" providerId="LiveId" clId="{9890EE74-7263-4774-8500-29AF0128A8E7}" dt="2021-05-04T13:28:10.116" v="4402"/>
          <ac:picMkLst>
            <pc:docMk/>
            <pc:sldMk cId="245687023" sldId="273"/>
            <ac:picMk id="145" creationId="{1D0AA414-5B63-4D57-83A8-289E779DDF7A}"/>
          </ac:picMkLst>
        </pc:picChg>
        <pc:picChg chg="mod">
          <ac:chgData name="Reynaldo Henrick" userId="e1b72280c4498cd1" providerId="LiveId" clId="{9890EE74-7263-4774-8500-29AF0128A8E7}" dt="2021-05-04T13:28:10.116" v="4402"/>
          <ac:picMkLst>
            <pc:docMk/>
            <pc:sldMk cId="245687023" sldId="273"/>
            <ac:picMk id="147" creationId="{23B8A664-A01F-4324-AD1C-144D90F58193}"/>
          </ac:picMkLst>
        </pc:picChg>
        <pc:picChg chg="mod">
          <ac:chgData name="Reynaldo Henrick" userId="e1b72280c4498cd1" providerId="LiveId" clId="{9890EE74-7263-4774-8500-29AF0128A8E7}" dt="2021-05-04T13:28:10.116" v="4402"/>
          <ac:picMkLst>
            <pc:docMk/>
            <pc:sldMk cId="245687023" sldId="273"/>
            <ac:picMk id="151" creationId="{0E49FE95-4CC9-41AD-A718-4F735A97B6BA}"/>
          </ac:picMkLst>
        </pc:picChg>
        <pc:picChg chg="mod">
          <ac:chgData name="Reynaldo Henrick" userId="e1b72280c4498cd1" providerId="LiveId" clId="{9890EE74-7263-4774-8500-29AF0128A8E7}" dt="2021-05-04T13:28:10.116" v="4402"/>
          <ac:picMkLst>
            <pc:docMk/>
            <pc:sldMk cId="245687023" sldId="273"/>
            <ac:picMk id="156" creationId="{1D93A829-1F9E-42A5-9756-CD9BF20EFFCE}"/>
          </ac:picMkLst>
        </pc:picChg>
        <pc:picChg chg="add mod">
          <ac:chgData name="Reynaldo Henrick" userId="e1b72280c4498cd1" providerId="LiveId" clId="{9890EE74-7263-4774-8500-29AF0128A8E7}" dt="2021-05-04T13:28:10.116" v="4402"/>
          <ac:picMkLst>
            <pc:docMk/>
            <pc:sldMk cId="245687023" sldId="273"/>
            <ac:picMk id="160" creationId="{000A3D20-D6FB-4113-B83C-2FC538857D6B}"/>
          </ac:picMkLst>
        </pc:picChg>
      </pc:sldChg>
      <pc:sldChg chg="addSp delSp modSp mod modTransition setBg modAnim">
        <pc:chgData name="Reynaldo Henrick" userId="e1b72280c4498cd1" providerId="LiveId" clId="{9890EE74-7263-4774-8500-29AF0128A8E7}" dt="2021-05-04T14:14:29.135" v="4618"/>
        <pc:sldMkLst>
          <pc:docMk/>
          <pc:sldMk cId="1044802449" sldId="274"/>
        </pc:sldMkLst>
        <pc:spChg chg="mod">
          <ac:chgData name="Reynaldo Henrick" userId="e1b72280c4498cd1" providerId="LiveId" clId="{9890EE74-7263-4774-8500-29AF0128A8E7}" dt="2021-05-03T23:40:15.015" v="2247" actId="14838"/>
          <ac:spMkLst>
            <pc:docMk/>
            <pc:sldMk cId="1044802449" sldId="274"/>
            <ac:spMk id="6" creationId="{80283675-8F57-4D18-96B1-2132CDE12D01}"/>
          </ac:spMkLst>
        </pc:spChg>
        <pc:spChg chg="mod ord">
          <ac:chgData name="Reynaldo Henrick" userId="e1b72280c4498cd1" providerId="LiveId" clId="{9890EE74-7263-4774-8500-29AF0128A8E7}" dt="2021-05-03T23:43:34.672" v="2297" actId="14838"/>
          <ac:spMkLst>
            <pc:docMk/>
            <pc:sldMk cId="1044802449" sldId="274"/>
            <ac:spMk id="7" creationId="{2D238008-0C22-4F96-A802-89D08EAD467D}"/>
          </ac:spMkLst>
        </pc:spChg>
        <pc:spChg chg="add del mod">
          <ac:chgData name="Reynaldo Henrick" userId="e1b72280c4498cd1" providerId="LiveId" clId="{9890EE74-7263-4774-8500-29AF0128A8E7}" dt="2021-05-03T20:55:49.815" v="174" actId="21"/>
          <ac:spMkLst>
            <pc:docMk/>
            <pc:sldMk cId="1044802449" sldId="274"/>
            <ac:spMk id="12" creationId="{1BA0D71F-8879-46CD-B728-C737E4360D97}"/>
          </ac:spMkLst>
        </pc:spChg>
        <pc:spChg chg="mod">
          <ac:chgData name="Reynaldo Henrick" userId="e1b72280c4498cd1" providerId="LiveId" clId="{9890EE74-7263-4774-8500-29AF0128A8E7}" dt="2021-05-03T23:40:15.015" v="2247" actId="14838"/>
          <ac:spMkLst>
            <pc:docMk/>
            <pc:sldMk cId="1044802449" sldId="274"/>
            <ac:spMk id="15" creationId="{E9CBB431-382D-4F4F-B62A-A83069B74B88}"/>
          </ac:spMkLst>
        </pc:spChg>
        <pc:spChg chg="add del">
          <ac:chgData name="Reynaldo Henrick" userId="e1b72280c4498cd1" providerId="LiveId" clId="{9890EE74-7263-4774-8500-29AF0128A8E7}" dt="2021-05-03T19:52:42.484" v="60" actId="478"/>
          <ac:spMkLst>
            <pc:docMk/>
            <pc:sldMk cId="1044802449" sldId="274"/>
            <ac:spMk id="17" creationId="{690355D7-2AA9-4D89-A412-270302CB24A9}"/>
          </ac:spMkLst>
        </pc:spChg>
        <pc:spChg chg="mod">
          <ac:chgData name="Reynaldo Henrick" userId="e1b72280c4498cd1" providerId="LiveId" clId="{9890EE74-7263-4774-8500-29AF0128A8E7}" dt="2021-05-03T23:40:15.015" v="2247" actId="14838"/>
          <ac:spMkLst>
            <pc:docMk/>
            <pc:sldMk cId="1044802449" sldId="274"/>
            <ac:spMk id="19" creationId="{C36BEA1E-E2D1-41D8-9865-BDD6ACEB51D0}"/>
          </ac:spMkLst>
        </pc:spChg>
        <pc:spChg chg="del mod ord">
          <ac:chgData name="Reynaldo Henrick" userId="e1b72280c4498cd1" providerId="LiveId" clId="{9890EE74-7263-4774-8500-29AF0128A8E7}" dt="2021-05-04T13:27:51.533" v="4370" actId="478"/>
          <ac:spMkLst>
            <pc:docMk/>
            <pc:sldMk cId="1044802449" sldId="274"/>
            <ac:spMk id="23" creationId="{DA7F53FD-82AA-416A-A7C0-7A3FF527D9D4}"/>
          </ac:spMkLst>
        </pc:spChg>
        <pc:spChg chg="del mod">
          <ac:chgData name="Reynaldo Henrick" userId="e1b72280c4498cd1" providerId="LiveId" clId="{9890EE74-7263-4774-8500-29AF0128A8E7}" dt="2021-05-03T23:12:44.732" v="1962" actId="478"/>
          <ac:spMkLst>
            <pc:docMk/>
            <pc:sldMk cId="1044802449" sldId="274"/>
            <ac:spMk id="27" creationId="{AA52F226-591F-48B1-B348-8F9206A78C24}"/>
          </ac:spMkLst>
        </pc:spChg>
        <pc:spChg chg="del mod ord">
          <ac:chgData name="Reynaldo Henrick" userId="e1b72280c4498cd1" providerId="LiveId" clId="{9890EE74-7263-4774-8500-29AF0128A8E7}" dt="2021-05-03T21:49:09.108" v="1314" actId="478"/>
          <ac:spMkLst>
            <pc:docMk/>
            <pc:sldMk cId="1044802449" sldId="274"/>
            <ac:spMk id="28" creationId="{7241C546-588C-4998-8980-2573546B7F00}"/>
          </ac:spMkLst>
        </pc:spChg>
        <pc:spChg chg="add del mod">
          <ac:chgData name="Reynaldo Henrick" userId="e1b72280c4498cd1" providerId="LiveId" clId="{9890EE74-7263-4774-8500-29AF0128A8E7}" dt="2021-05-03T21:10:09.998" v="921" actId="478"/>
          <ac:spMkLst>
            <pc:docMk/>
            <pc:sldMk cId="1044802449" sldId="274"/>
            <ac:spMk id="29" creationId="{F753C0ED-6EFF-4AF2-874E-5F8A585F16A3}"/>
          </ac:spMkLst>
        </pc:spChg>
        <pc:spChg chg="del mod">
          <ac:chgData name="Reynaldo Henrick" userId="e1b72280c4498cd1" providerId="LiveId" clId="{9890EE74-7263-4774-8500-29AF0128A8E7}" dt="2021-05-03T21:41:42.004" v="1234" actId="478"/>
          <ac:spMkLst>
            <pc:docMk/>
            <pc:sldMk cId="1044802449" sldId="274"/>
            <ac:spMk id="32" creationId="{E9A5B14F-C873-4343-A490-E8A3A721C3D9}"/>
          </ac:spMkLst>
        </pc:spChg>
        <pc:spChg chg="add del mod">
          <ac:chgData name="Reynaldo Henrick" userId="e1b72280c4498cd1" providerId="LiveId" clId="{9890EE74-7263-4774-8500-29AF0128A8E7}" dt="2021-05-03T21:54:07.928" v="1355" actId="478"/>
          <ac:spMkLst>
            <pc:docMk/>
            <pc:sldMk cId="1044802449" sldId="274"/>
            <ac:spMk id="33" creationId="{BE88D95B-BF42-41B2-A603-B4097FDAFB2B}"/>
          </ac:spMkLst>
        </pc:spChg>
        <pc:spChg chg="add del mod">
          <ac:chgData name="Reynaldo Henrick" userId="e1b72280c4498cd1" providerId="LiveId" clId="{9890EE74-7263-4774-8500-29AF0128A8E7}" dt="2021-05-03T21:15:33.625" v="1050" actId="478"/>
          <ac:spMkLst>
            <pc:docMk/>
            <pc:sldMk cId="1044802449" sldId="274"/>
            <ac:spMk id="38" creationId="{646434AF-A4BD-4ED9-ABE8-CFA75BFF2EF9}"/>
          </ac:spMkLst>
        </pc:spChg>
        <pc:spChg chg="del mod">
          <ac:chgData name="Reynaldo Henrick" userId="e1b72280c4498cd1" providerId="LiveId" clId="{9890EE74-7263-4774-8500-29AF0128A8E7}" dt="2021-05-03T23:12:46.702" v="1963" actId="478"/>
          <ac:spMkLst>
            <pc:docMk/>
            <pc:sldMk cId="1044802449" sldId="274"/>
            <ac:spMk id="41" creationId="{4AFC0985-21B5-4EF0-AA20-DCD4BB244F8D}"/>
          </ac:spMkLst>
        </pc:spChg>
        <pc:spChg chg="del mod">
          <ac:chgData name="Reynaldo Henrick" userId="e1b72280c4498cd1" providerId="LiveId" clId="{9890EE74-7263-4774-8500-29AF0128A8E7}" dt="2021-05-03T23:12:21.262" v="1952" actId="478"/>
          <ac:spMkLst>
            <pc:docMk/>
            <pc:sldMk cId="1044802449" sldId="274"/>
            <ac:spMk id="42" creationId="{7E770B1D-EE18-44CF-B50B-C38D7F00B82C}"/>
          </ac:spMkLst>
        </pc:spChg>
        <pc:spChg chg="add mod ord">
          <ac:chgData name="Reynaldo Henrick" userId="e1b72280c4498cd1" providerId="LiveId" clId="{9890EE74-7263-4774-8500-29AF0128A8E7}" dt="2021-05-03T21:13:35.007" v="1007" actId="14861"/>
          <ac:spMkLst>
            <pc:docMk/>
            <pc:sldMk cId="1044802449" sldId="274"/>
            <ac:spMk id="46" creationId="{45C27244-C833-4254-84B1-5C81C382B910}"/>
          </ac:spMkLst>
        </pc:spChg>
        <pc:spChg chg="mod">
          <ac:chgData name="Reynaldo Henrick" userId="e1b72280c4498cd1" providerId="LiveId" clId="{9890EE74-7263-4774-8500-29AF0128A8E7}" dt="2021-05-03T21:10:31.620" v="922"/>
          <ac:spMkLst>
            <pc:docMk/>
            <pc:sldMk cId="1044802449" sldId="274"/>
            <ac:spMk id="48" creationId="{F69CDAD1-A0B9-4570-BA3E-2A6ABB37DBB3}"/>
          </ac:spMkLst>
        </pc:spChg>
        <pc:spChg chg="mod">
          <ac:chgData name="Reynaldo Henrick" userId="e1b72280c4498cd1" providerId="LiveId" clId="{9890EE74-7263-4774-8500-29AF0128A8E7}" dt="2021-05-03T21:13:43.647" v="1009"/>
          <ac:spMkLst>
            <pc:docMk/>
            <pc:sldMk cId="1044802449" sldId="274"/>
            <ac:spMk id="51" creationId="{CE17CB78-C661-4A99-95E4-75C61962F764}"/>
          </ac:spMkLst>
        </pc:spChg>
        <pc:spChg chg="add del mod">
          <ac:chgData name="Reynaldo Henrick" userId="e1b72280c4498cd1" providerId="LiveId" clId="{9890EE74-7263-4774-8500-29AF0128A8E7}" dt="2021-05-03T23:01:30.373" v="1761" actId="21"/>
          <ac:spMkLst>
            <pc:docMk/>
            <pc:sldMk cId="1044802449" sldId="274"/>
            <ac:spMk id="53" creationId="{63C5DA1E-F673-4D41-A76D-E38F887FB9EE}"/>
          </ac:spMkLst>
        </pc:spChg>
        <pc:spChg chg="mod">
          <ac:chgData name="Reynaldo Henrick" userId="e1b72280c4498cd1" providerId="LiveId" clId="{9890EE74-7263-4774-8500-29AF0128A8E7}" dt="2021-05-03T23:38:11.668" v="2202" actId="14861"/>
          <ac:spMkLst>
            <pc:docMk/>
            <pc:sldMk cId="1044802449" sldId="274"/>
            <ac:spMk id="56" creationId="{60C36233-8916-4413-949E-D6E9841ED6FC}"/>
          </ac:spMkLst>
        </pc:spChg>
        <pc:spChg chg="mod">
          <ac:chgData name="Reynaldo Henrick" userId="e1b72280c4498cd1" providerId="LiveId" clId="{9890EE74-7263-4774-8500-29AF0128A8E7}" dt="2021-05-03T21:24:26.201" v="1073" actId="207"/>
          <ac:spMkLst>
            <pc:docMk/>
            <pc:sldMk cId="1044802449" sldId="274"/>
            <ac:spMk id="58" creationId="{153B796A-B18E-4185-8891-864E182AAC90}"/>
          </ac:spMkLst>
        </pc:spChg>
        <pc:spChg chg="mod">
          <ac:chgData name="Reynaldo Henrick" userId="e1b72280c4498cd1" providerId="LiveId" clId="{9890EE74-7263-4774-8500-29AF0128A8E7}" dt="2021-05-03T21:38:01.269" v="1191" actId="207"/>
          <ac:spMkLst>
            <pc:docMk/>
            <pc:sldMk cId="1044802449" sldId="274"/>
            <ac:spMk id="61" creationId="{6FE3D605-D77A-4E69-844D-FC83C5AAEFA8}"/>
          </ac:spMkLst>
        </pc:spChg>
        <pc:spChg chg="mod">
          <ac:chgData name="Reynaldo Henrick" userId="e1b72280c4498cd1" providerId="LiveId" clId="{9890EE74-7263-4774-8500-29AF0128A8E7}" dt="2021-05-03T23:45:58.633" v="2334" actId="207"/>
          <ac:spMkLst>
            <pc:docMk/>
            <pc:sldMk cId="1044802449" sldId="274"/>
            <ac:spMk id="64" creationId="{96A99C1E-FA3E-4C28-B2B1-38E684F24339}"/>
          </ac:spMkLst>
        </pc:spChg>
        <pc:spChg chg="mod">
          <ac:chgData name="Reynaldo Henrick" userId="e1b72280c4498cd1" providerId="LiveId" clId="{9890EE74-7263-4774-8500-29AF0128A8E7}" dt="2021-05-04T00:07:48.500" v="2552" actId="207"/>
          <ac:spMkLst>
            <pc:docMk/>
            <pc:sldMk cId="1044802449" sldId="274"/>
            <ac:spMk id="67" creationId="{BBD5B533-3ABE-43A8-8D53-DF3B7EB1EBE0}"/>
          </ac:spMkLst>
        </pc:spChg>
        <pc:spChg chg="mod">
          <ac:chgData name="Reynaldo Henrick" userId="e1b72280c4498cd1" providerId="LiveId" clId="{9890EE74-7263-4774-8500-29AF0128A8E7}" dt="2021-05-03T23:40:15.015" v="2247" actId="14838"/>
          <ac:spMkLst>
            <pc:docMk/>
            <pc:sldMk cId="1044802449" sldId="274"/>
            <ac:spMk id="70" creationId="{BE6AC374-47AC-4F71-80C6-B849590EDB73}"/>
          </ac:spMkLst>
        </pc:spChg>
        <pc:spChg chg="add mod">
          <ac:chgData name="Reynaldo Henrick" userId="e1b72280c4498cd1" providerId="LiveId" clId="{9890EE74-7263-4774-8500-29AF0128A8E7}" dt="2021-05-03T21:47:44.373" v="1305" actId="207"/>
          <ac:spMkLst>
            <pc:docMk/>
            <pc:sldMk cId="1044802449" sldId="274"/>
            <ac:spMk id="71" creationId="{B8F8E6A9-9024-4D88-8437-947D567F7B60}"/>
          </ac:spMkLst>
        </pc:spChg>
        <pc:spChg chg="mod">
          <ac:chgData name="Reynaldo Henrick" userId="e1b72280c4498cd1" providerId="LiveId" clId="{9890EE74-7263-4774-8500-29AF0128A8E7}" dt="2021-05-03T23:47:53.059" v="2456" actId="207"/>
          <ac:spMkLst>
            <pc:docMk/>
            <pc:sldMk cId="1044802449" sldId="274"/>
            <ac:spMk id="73" creationId="{1DF7E02D-048A-47D1-A792-53BBEB142C64}"/>
          </ac:spMkLst>
        </pc:spChg>
        <pc:spChg chg="del">
          <ac:chgData name="Reynaldo Henrick" userId="e1b72280c4498cd1" providerId="LiveId" clId="{9890EE74-7263-4774-8500-29AF0128A8E7}" dt="2021-05-03T21:41:16.948" v="1232" actId="478"/>
          <ac:spMkLst>
            <pc:docMk/>
            <pc:sldMk cId="1044802449" sldId="274"/>
            <ac:spMk id="75" creationId="{25140756-C4CE-4EC2-9B77-6C0A617D5164}"/>
          </ac:spMkLst>
        </pc:spChg>
        <pc:spChg chg="add del mod">
          <ac:chgData name="Reynaldo Henrick" userId="e1b72280c4498cd1" providerId="LiveId" clId="{9890EE74-7263-4774-8500-29AF0128A8E7}" dt="2021-05-04T13:27:51.533" v="4370" actId="478"/>
          <ac:spMkLst>
            <pc:docMk/>
            <pc:sldMk cId="1044802449" sldId="274"/>
            <ac:spMk id="76" creationId="{8E79C656-BBEF-4241-9A7E-0EC2AB3E3726}"/>
          </ac:spMkLst>
        </pc:spChg>
        <pc:spChg chg="add del mod">
          <ac:chgData name="Reynaldo Henrick" userId="e1b72280c4498cd1" providerId="LiveId" clId="{9890EE74-7263-4774-8500-29AF0128A8E7}" dt="2021-05-04T13:27:51.533" v="4370" actId="478"/>
          <ac:spMkLst>
            <pc:docMk/>
            <pc:sldMk cId="1044802449" sldId="274"/>
            <ac:spMk id="77" creationId="{F1F1341A-813F-4BC5-A5A5-6E8AC31BC260}"/>
          </ac:spMkLst>
        </pc:spChg>
        <pc:spChg chg="add mod ord">
          <ac:chgData name="Reynaldo Henrick" userId="e1b72280c4498cd1" providerId="LiveId" clId="{9890EE74-7263-4774-8500-29AF0128A8E7}" dt="2021-05-04T00:19:19.406" v="2654" actId="1076"/>
          <ac:spMkLst>
            <pc:docMk/>
            <pc:sldMk cId="1044802449" sldId="274"/>
            <ac:spMk id="81" creationId="{99E91DD1-F4A0-4B79-80B8-F38E916C91F6}"/>
          </ac:spMkLst>
        </pc:spChg>
        <pc:spChg chg="mod ord">
          <ac:chgData name="Reynaldo Henrick" userId="e1b72280c4498cd1" providerId="LiveId" clId="{9890EE74-7263-4774-8500-29AF0128A8E7}" dt="2021-05-04T00:21:35.658" v="2681" actId="3064"/>
          <ac:spMkLst>
            <pc:docMk/>
            <pc:sldMk cId="1044802449" sldId="274"/>
            <ac:spMk id="83" creationId="{DE1EFC7D-CB2E-47EB-9AAF-4F8F5A0903DC}"/>
          </ac:spMkLst>
        </pc:spChg>
        <pc:spChg chg="mod">
          <ac:chgData name="Reynaldo Henrick" userId="e1b72280c4498cd1" providerId="LiveId" clId="{9890EE74-7263-4774-8500-29AF0128A8E7}" dt="2021-05-04T00:29:01.430" v="2956" actId="20577"/>
          <ac:spMkLst>
            <pc:docMk/>
            <pc:sldMk cId="1044802449" sldId="274"/>
            <ac:spMk id="87" creationId="{A9965655-DF19-4139-B9EB-B8428455D7B5}"/>
          </ac:spMkLst>
        </pc:spChg>
        <pc:spChg chg="mod ord topLvl">
          <ac:chgData name="Reynaldo Henrick" userId="e1b72280c4498cd1" providerId="LiveId" clId="{9890EE74-7263-4774-8500-29AF0128A8E7}" dt="2021-05-04T00:30:59.036" v="2981" actId="164"/>
          <ac:spMkLst>
            <pc:docMk/>
            <pc:sldMk cId="1044802449" sldId="274"/>
            <ac:spMk id="89" creationId="{7F6451AA-AA04-4B69-9AF3-4625ED6D5526}"/>
          </ac:spMkLst>
        </pc:spChg>
        <pc:spChg chg="del mod topLvl">
          <ac:chgData name="Reynaldo Henrick" userId="e1b72280c4498cd1" providerId="LiveId" clId="{9890EE74-7263-4774-8500-29AF0128A8E7}" dt="2021-05-03T23:25:51.094" v="2102" actId="478"/>
          <ac:spMkLst>
            <pc:docMk/>
            <pc:sldMk cId="1044802449" sldId="274"/>
            <ac:spMk id="90" creationId="{8A7EEC14-1EC7-4ED5-B692-40F9E4D4435D}"/>
          </ac:spMkLst>
        </pc:spChg>
        <pc:spChg chg="mod topLvl">
          <ac:chgData name="Reynaldo Henrick" userId="e1b72280c4498cd1" providerId="LiveId" clId="{9890EE74-7263-4774-8500-29AF0128A8E7}" dt="2021-05-04T00:30:59.036" v="2981" actId="164"/>
          <ac:spMkLst>
            <pc:docMk/>
            <pc:sldMk cId="1044802449" sldId="274"/>
            <ac:spMk id="92" creationId="{9147648A-2FF9-4A4B-BBDA-BA4384603AC3}"/>
          </ac:spMkLst>
        </pc:spChg>
        <pc:spChg chg="add del mod">
          <ac:chgData name="Reynaldo Henrick" userId="e1b72280c4498cd1" providerId="LiveId" clId="{9890EE74-7263-4774-8500-29AF0128A8E7}" dt="2021-05-04T13:31:30.920" v="4522" actId="478"/>
          <ac:spMkLst>
            <pc:docMk/>
            <pc:sldMk cId="1044802449" sldId="274"/>
            <ac:spMk id="95" creationId="{2F8E4F1B-21C7-4EE3-80A7-D605043972BD}"/>
          </ac:spMkLst>
        </pc:spChg>
        <pc:spChg chg="mod">
          <ac:chgData name="Reynaldo Henrick" userId="e1b72280c4498cd1" providerId="LiveId" clId="{9890EE74-7263-4774-8500-29AF0128A8E7}" dt="2021-05-04T13:27:52.472" v="4371"/>
          <ac:spMkLst>
            <pc:docMk/>
            <pc:sldMk cId="1044802449" sldId="274"/>
            <ac:spMk id="99" creationId="{1C73E294-A338-4B2A-AF7E-CCC42B47A8E8}"/>
          </ac:spMkLst>
        </pc:spChg>
        <pc:spChg chg="mod">
          <ac:chgData name="Reynaldo Henrick" userId="e1b72280c4498cd1" providerId="LiveId" clId="{9890EE74-7263-4774-8500-29AF0128A8E7}" dt="2021-05-04T13:27:52.472" v="4371"/>
          <ac:spMkLst>
            <pc:docMk/>
            <pc:sldMk cId="1044802449" sldId="274"/>
            <ac:spMk id="101" creationId="{CD31F2C1-7544-48FA-B97B-6E1A0F42F076}"/>
          </ac:spMkLst>
        </pc:spChg>
        <pc:spChg chg="mod">
          <ac:chgData name="Reynaldo Henrick" userId="e1b72280c4498cd1" providerId="LiveId" clId="{9890EE74-7263-4774-8500-29AF0128A8E7}" dt="2021-05-03T23:13:18.942" v="1967" actId="207"/>
          <ac:spMkLst>
            <pc:docMk/>
            <pc:sldMk cId="1044802449" sldId="274"/>
            <ac:spMk id="105" creationId="{E863ACC9-0E50-43E9-8C10-31B9EB3F3810}"/>
          </ac:spMkLst>
        </pc:spChg>
        <pc:spChg chg="mod">
          <ac:chgData name="Reynaldo Henrick" userId="e1b72280c4498cd1" providerId="LiveId" clId="{9890EE74-7263-4774-8500-29AF0128A8E7}" dt="2021-05-04T13:27:52.472" v="4371"/>
          <ac:spMkLst>
            <pc:docMk/>
            <pc:sldMk cId="1044802449" sldId="274"/>
            <ac:spMk id="106" creationId="{AF39E248-7B6E-4827-94BC-1A44B8D540EA}"/>
          </ac:spMkLst>
        </pc:spChg>
        <pc:spChg chg="mod">
          <ac:chgData name="Reynaldo Henrick" userId="e1b72280c4498cd1" providerId="LiveId" clId="{9890EE74-7263-4774-8500-29AF0128A8E7}" dt="2021-05-04T13:27:52.472" v="4371"/>
          <ac:spMkLst>
            <pc:docMk/>
            <pc:sldMk cId="1044802449" sldId="274"/>
            <ac:spMk id="108" creationId="{584F6A6A-DA69-4D0E-8D27-4670B75AFEB3}"/>
          </ac:spMkLst>
        </pc:spChg>
        <pc:spChg chg="mod">
          <ac:chgData name="Reynaldo Henrick" userId="e1b72280c4498cd1" providerId="LiveId" clId="{9890EE74-7263-4774-8500-29AF0128A8E7}" dt="2021-05-04T13:27:52.472" v="4371"/>
          <ac:spMkLst>
            <pc:docMk/>
            <pc:sldMk cId="1044802449" sldId="274"/>
            <ac:spMk id="113" creationId="{F1D3E312-D947-4940-A890-89BFE1AA2AC8}"/>
          </ac:spMkLst>
        </pc:spChg>
        <pc:spChg chg="add mod">
          <ac:chgData name="Reynaldo Henrick" userId="e1b72280c4498cd1" providerId="LiveId" clId="{9890EE74-7263-4774-8500-29AF0128A8E7}" dt="2021-05-04T13:29:45.256" v="4505" actId="1038"/>
          <ac:spMkLst>
            <pc:docMk/>
            <pc:sldMk cId="1044802449" sldId="274"/>
            <ac:spMk id="115" creationId="{D7522187-501B-4539-BDEA-0D0800C97A80}"/>
          </ac:spMkLst>
        </pc:spChg>
        <pc:spChg chg="add mod">
          <ac:chgData name="Reynaldo Henrick" userId="e1b72280c4498cd1" providerId="LiveId" clId="{9890EE74-7263-4774-8500-29AF0128A8E7}" dt="2021-05-04T13:27:52.472" v="4371"/>
          <ac:spMkLst>
            <pc:docMk/>
            <pc:sldMk cId="1044802449" sldId="274"/>
            <ac:spMk id="117" creationId="{3039A657-484E-418F-AB38-F2A5C250F940}"/>
          </ac:spMkLst>
        </pc:spChg>
        <pc:spChg chg="add mod">
          <ac:chgData name="Reynaldo Henrick" userId="e1b72280c4498cd1" providerId="LiveId" clId="{9890EE74-7263-4774-8500-29AF0128A8E7}" dt="2021-05-04T13:27:52.472" v="4371"/>
          <ac:spMkLst>
            <pc:docMk/>
            <pc:sldMk cId="1044802449" sldId="274"/>
            <ac:spMk id="119" creationId="{CFFA4AAF-8627-40F4-92F6-70965490A250}"/>
          </ac:spMkLst>
        </pc:spChg>
        <pc:grpChg chg="mod">
          <ac:chgData name="Reynaldo Henrick" userId="e1b72280c4498cd1" providerId="LiveId" clId="{9890EE74-7263-4774-8500-29AF0128A8E7}" dt="2021-05-03T23:14:16.732" v="1979" actId="1076"/>
          <ac:grpSpMkLst>
            <pc:docMk/>
            <pc:sldMk cId="1044802449" sldId="274"/>
            <ac:grpSpMk id="20" creationId="{46EB975C-00C5-402A-AA59-6AB412041187}"/>
          </ac:grpSpMkLst>
        </pc:grpChg>
        <pc:grpChg chg="add del mod">
          <ac:chgData name="Reynaldo Henrick" userId="e1b72280c4498cd1" providerId="LiveId" clId="{9890EE74-7263-4774-8500-29AF0128A8E7}" dt="2021-05-03T21:20:31.698" v="1067" actId="21"/>
          <ac:grpSpMkLst>
            <pc:docMk/>
            <pc:sldMk cId="1044802449" sldId="274"/>
            <ac:grpSpMk id="25" creationId="{D1571CCC-07CC-4D49-9CC4-182BE576D362}"/>
          </ac:grpSpMkLst>
        </pc:grpChg>
        <pc:grpChg chg="add del mod ord">
          <ac:chgData name="Reynaldo Henrick" userId="e1b72280c4498cd1" providerId="LiveId" clId="{9890EE74-7263-4774-8500-29AF0128A8E7}" dt="2021-05-03T23:25:06.392" v="2099" actId="21"/>
          <ac:grpSpMkLst>
            <pc:docMk/>
            <pc:sldMk cId="1044802449" sldId="274"/>
            <ac:grpSpMk id="31" creationId="{D7EF5C72-C6C5-484D-8BC8-C91A09D19B57}"/>
          </ac:grpSpMkLst>
        </pc:grpChg>
        <pc:grpChg chg="del mod">
          <ac:chgData name="Reynaldo Henrick" userId="e1b72280c4498cd1" providerId="LiveId" clId="{9890EE74-7263-4774-8500-29AF0128A8E7}" dt="2021-05-03T21:42:35.684" v="1247" actId="478"/>
          <ac:grpSpMkLst>
            <pc:docMk/>
            <pc:sldMk cId="1044802449" sldId="274"/>
            <ac:grpSpMk id="43" creationId="{99E4F59C-B3C8-46BA-A6F5-D77D517A81D5}"/>
          </ac:grpSpMkLst>
        </pc:grpChg>
        <pc:grpChg chg="add del mod">
          <ac:chgData name="Reynaldo Henrick" userId="e1b72280c4498cd1" providerId="LiveId" clId="{9890EE74-7263-4774-8500-29AF0128A8E7}" dt="2021-05-03T21:10:40.128" v="927" actId="21"/>
          <ac:grpSpMkLst>
            <pc:docMk/>
            <pc:sldMk cId="1044802449" sldId="274"/>
            <ac:grpSpMk id="47" creationId="{14B6BBE6-6BBA-4CCB-84D2-18127D6AA5BD}"/>
          </ac:grpSpMkLst>
        </pc:grpChg>
        <pc:grpChg chg="add del mod">
          <ac:chgData name="Reynaldo Henrick" userId="e1b72280c4498cd1" providerId="LiveId" clId="{9890EE74-7263-4774-8500-29AF0128A8E7}" dt="2021-05-03T21:37:08.020" v="1180" actId="478"/>
          <ac:grpSpMkLst>
            <pc:docMk/>
            <pc:sldMk cId="1044802449" sldId="274"/>
            <ac:grpSpMk id="50" creationId="{267EC681-CD38-431F-B895-B6B844B2F628}"/>
          </ac:grpSpMkLst>
        </pc:grpChg>
        <pc:grpChg chg="add del mod">
          <ac:chgData name="Reynaldo Henrick" userId="e1b72280c4498cd1" providerId="LiveId" clId="{9890EE74-7263-4774-8500-29AF0128A8E7}" dt="2021-05-03T23:01:30.373" v="1761" actId="21"/>
          <ac:grpSpMkLst>
            <pc:docMk/>
            <pc:sldMk cId="1044802449" sldId="274"/>
            <ac:grpSpMk id="57" creationId="{FFB7C423-C73E-499C-ACCF-734E5DDF4C09}"/>
          </ac:grpSpMkLst>
        </pc:grpChg>
        <pc:grpChg chg="add del mod">
          <ac:chgData name="Reynaldo Henrick" userId="e1b72280c4498cd1" providerId="LiveId" clId="{9890EE74-7263-4774-8500-29AF0128A8E7}" dt="2021-05-04T13:27:51.533" v="4370" actId="478"/>
          <ac:grpSpMkLst>
            <pc:docMk/>
            <pc:sldMk cId="1044802449" sldId="274"/>
            <ac:grpSpMk id="60" creationId="{0E3DDB96-4E4D-418A-9E62-E6000398BD5D}"/>
          </ac:grpSpMkLst>
        </pc:grpChg>
        <pc:grpChg chg="add del mod">
          <ac:chgData name="Reynaldo Henrick" userId="e1b72280c4498cd1" providerId="LiveId" clId="{9890EE74-7263-4774-8500-29AF0128A8E7}" dt="2021-05-04T13:27:51.533" v="4370" actId="478"/>
          <ac:grpSpMkLst>
            <pc:docMk/>
            <pc:sldMk cId="1044802449" sldId="274"/>
            <ac:grpSpMk id="63" creationId="{30597042-81B9-42F3-99B0-266BC2651158}"/>
          </ac:grpSpMkLst>
        </pc:grpChg>
        <pc:grpChg chg="add mod">
          <ac:chgData name="Reynaldo Henrick" userId="e1b72280c4498cd1" providerId="LiveId" clId="{9890EE74-7263-4774-8500-29AF0128A8E7}" dt="2021-05-03T23:30:37.110" v="2164" actId="14861"/>
          <ac:grpSpMkLst>
            <pc:docMk/>
            <pc:sldMk cId="1044802449" sldId="274"/>
            <ac:grpSpMk id="66" creationId="{6293F4D4-61C6-4CB1-8D96-E5EAF41A945A}"/>
          </ac:grpSpMkLst>
        </pc:grpChg>
        <pc:grpChg chg="add del mod">
          <ac:chgData name="Reynaldo Henrick" userId="e1b72280c4498cd1" providerId="LiveId" clId="{9890EE74-7263-4774-8500-29AF0128A8E7}" dt="2021-05-04T13:27:51.533" v="4370" actId="478"/>
          <ac:grpSpMkLst>
            <pc:docMk/>
            <pc:sldMk cId="1044802449" sldId="274"/>
            <ac:grpSpMk id="72" creationId="{D532D9BA-42EC-479C-9C52-E46DAC4C40C0}"/>
          </ac:grpSpMkLst>
        </pc:grpChg>
        <pc:grpChg chg="add mod">
          <ac:chgData name="Reynaldo Henrick" userId="e1b72280c4498cd1" providerId="LiveId" clId="{9890EE74-7263-4774-8500-29AF0128A8E7}" dt="2021-05-04T00:30:59.036" v="2981" actId="164"/>
          <ac:grpSpMkLst>
            <pc:docMk/>
            <pc:sldMk cId="1044802449" sldId="274"/>
            <ac:grpSpMk id="78" creationId="{805DC340-BD8B-412D-A24C-EA64565132DB}"/>
          </ac:grpSpMkLst>
        </pc:grpChg>
        <pc:grpChg chg="add del mod ord">
          <ac:chgData name="Reynaldo Henrick" userId="e1b72280c4498cd1" providerId="LiveId" clId="{9890EE74-7263-4774-8500-29AF0128A8E7}" dt="2021-05-04T13:27:51.533" v="4370" actId="478"/>
          <ac:grpSpMkLst>
            <pc:docMk/>
            <pc:sldMk cId="1044802449" sldId="274"/>
            <ac:grpSpMk id="82" creationId="{75145F56-DB9E-46AB-8B97-934130318274}"/>
          </ac:grpSpMkLst>
        </pc:grpChg>
        <pc:grpChg chg="add del mod ord">
          <ac:chgData name="Reynaldo Henrick" userId="e1b72280c4498cd1" providerId="LiveId" clId="{9890EE74-7263-4774-8500-29AF0128A8E7}" dt="2021-05-04T13:27:51.533" v="4370" actId="478"/>
          <ac:grpSpMkLst>
            <pc:docMk/>
            <pc:sldMk cId="1044802449" sldId="274"/>
            <ac:grpSpMk id="85" creationId="{290EF4F2-739D-4EB7-AA3F-9B26CAEE9CEC}"/>
          </ac:grpSpMkLst>
        </pc:grpChg>
        <pc:grpChg chg="add del mod">
          <ac:chgData name="Reynaldo Henrick" userId="e1b72280c4498cd1" providerId="LiveId" clId="{9890EE74-7263-4774-8500-29AF0128A8E7}" dt="2021-05-03T23:25:51.094" v="2102" actId="478"/>
          <ac:grpSpMkLst>
            <pc:docMk/>
            <pc:sldMk cId="1044802449" sldId="274"/>
            <ac:grpSpMk id="88" creationId="{9A6B605C-A165-486A-B4B0-7E915792E48F}"/>
          </ac:grpSpMkLst>
        </pc:grpChg>
        <pc:grpChg chg="add del mod ord">
          <ac:chgData name="Reynaldo Henrick" userId="e1b72280c4498cd1" providerId="LiveId" clId="{9890EE74-7263-4774-8500-29AF0128A8E7}" dt="2021-05-03T23:28:48.868" v="2131" actId="478"/>
          <ac:grpSpMkLst>
            <pc:docMk/>
            <pc:sldMk cId="1044802449" sldId="274"/>
            <ac:grpSpMk id="91" creationId="{BC49A8F1-2B24-481B-9D94-A6E7C80230B6}"/>
          </ac:grpSpMkLst>
        </pc:grpChg>
        <pc:grpChg chg="add mod">
          <ac:chgData name="Reynaldo Henrick" userId="e1b72280c4498cd1" providerId="LiveId" clId="{9890EE74-7263-4774-8500-29AF0128A8E7}" dt="2021-05-04T13:28:02.776" v="4400" actId="1035"/>
          <ac:grpSpMkLst>
            <pc:docMk/>
            <pc:sldMk cId="1044802449" sldId="274"/>
            <ac:grpSpMk id="97" creationId="{7B16EE51-7298-4141-AE40-0E780D795CB8}"/>
          </ac:grpSpMkLst>
        </pc:grpChg>
        <pc:grpChg chg="add mod">
          <ac:chgData name="Reynaldo Henrick" userId="e1b72280c4498cd1" providerId="LiveId" clId="{9890EE74-7263-4774-8500-29AF0128A8E7}" dt="2021-05-04T13:27:52.472" v="4371"/>
          <ac:grpSpMkLst>
            <pc:docMk/>
            <pc:sldMk cId="1044802449" sldId="274"/>
            <ac:grpSpMk id="100" creationId="{5A0F27C6-E99A-49A3-BEB3-E5D12ABE5103}"/>
          </ac:grpSpMkLst>
        </pc:grpChg>
        <pc:grpChg chg="add mod">
          <ac:chgData name="Reynaldo Henrick" userId="e1b72280c4498cd1" providerId="LiveId" clId="{9890EE74-7263-4774-8500-29AF0128A8E7}" dt="2021-05-04T13:27:52.472" v="4371"/>
          <ac:grpSpMkLst>
            <pc:docMk/>
            <pc:sldMk cId="1044802449" sldId="274"/>
            <ac:grpSpMk id="103" creationId="{FEF57B6C-26FF-4036-A597-FDA30547E80C}"/>
          </ac:grpSpMkLst>
        </pc:grpChg>
        <pc:grpChg chg="add mod">
          <ac:chgData name="Reynaldo Henrick" userId="e1b72280c4498cd1" providerId="LiveId" clId="{9890EE74-7263-4774-8500-29AF0128A8E7}" dt="2021-05-04T13:27:52.472" v="4371"/>
          <ac:grpSpMkLst>
            <pc:docMk/>
            <pc:sldMk cId="1044802449" sldId="274"/>
            <ac:grpSpMk id="107" creationId="{42BDB2A0-C1B7-44CF-9B2A-D82EA5515A84}"/>
          </ac:grpSpMkLst>
        </pc:grpChg>
        <pc:grpChg chg="add mod">
          <ac:chgData name="Reynaldo Henrick" userId="e1b72280c4498cd1" providerId="LiveId" clId="{9890EE74-7263-4774-8500-29AF0128A8E7}" dt="2021-05-04T13:27:52.472" v="4371"/>
          <ac:grpSpMkLst>
            <pc:docMk/>
            <pc:sldMk cId="1044802449" sldId="274"/>
            <ac:grpSpMk id="112" creationId="{F25B4493-36E1-4933-A0DE-8B1A4377C9A3}"/>
          </ac:grpSpMkLst>
        </pc:grpChg>
        <pc:graphicFrameChg chg="del mod ord modGraphic">
          <ac:chgData name="Reynaldo Henrick" userId="e1b72280c4498cd1" providerId="LiveId" clId="{9890EE74-7263-4774-8500-29AF0128A8E7}" dt="2021-05-04T13:27:51.533" v="4370" actId="478"/>
          <ac:graphicFrameMkLst>
            <pc:docMk/>
            <pc:sldMk cId="1044802449" sldId="274"/>
            <ac:graphicFrameMk id="4" creationId="{42070596-2B96-4D5A-8DEF-6EA59FB24D9A}"/>
          </ac:graphicFrameMkLst>
        </pc:graphicFrameChg>
        <pc:graphicFrameChg chg="del mod ord modGraphic">
          <ac:chgData name="Reynaldo Henrick" userId="e1b72280c4498cd1" providerId="LiveId" clId="{9890EE74-7263-4774-8500-29AF0128A8E7}" dt="2021-05-04T13:27:51.533" v="4370" actId="478"/>
          <ac:graphicFrameMkLst>
            <pc:docMk/>
            <pc:sldMk cId="1044802449" sldId="274"/>
            <ac:graphicFrameMk id="34" creationId="{D662D56C-62C0-4D93-AF45-8119148527BB}"/>
          </ac:graphicFrameMkLst>
        </pc:graphicFrameChg>
        <pc:graphicFrameChg chg="add del mod">
          <ac:chgData name="Reynaldo Henrick" userId="e1b72280c4498cd1" providerId="LiveId" clId="{9890EE74-7263-4774-8500-29AF0128A8E7}" dt="2021-05-03T22:44:59.341" v="1627"/>
          <ac:graphicFrameMkLst>
            <pc:docMk/>
            <pc:sldMk cId="1044802449" sldId="274"/>
            <ac:graphicFrameMk id="79" creationId="{FDAD0098-0927-4738-A7EB-C19A7999978B}"/>
          </ac:graphicFrameMkLst>
        </pc:graphicFrameChg>
        <pc:graphicFrameChg chg="add del mod modGraphic">
          <ac:chgData name="Reynaldo Henrick" userId="e1b72280c4498cd1" providerId="LiveId" clId="{9890EE74-7263-4774-8500-29AF0128A8E7}" dt="2021-05-04T13:27:51.533" v="4370" actId="478"/>
          <ac:graphicFrameMkLst>
            <pc:docMk/>
            <pc:sldMk cId="1044802449" sldId="274"/>
            <ac:graphicFrameMk id="80" creationId="{B660998D-720E-4AED-B7EA-6FB7B2EDD013}"/>
          </ac:graphicFrameMkLst>
        </pc:graphicFrameChg>
        <pc:graphicFrameChg chg="add mod modGraphic">
          <ac:chgData name="Reynaldo Henrick" userId="e1b72280c4498cd1" providerId="LiveId" clId="{9890EE74-7263-4774-8500-29AF0128A8E7}" dt="2021-05-04T13:29:39.183" v="4503" actId="108"/>
          <ac:graphicFrameMkLst>
            <pc:docMk/>
            <pc:sldMk cId="1044802449" sldId="274"/>
            <ac:graphicFrameMk id="110" creationId="{E3B04274-69F8-46AD-BF29-D1ECE57DCC33}"/>
          </ac:graphicFrameMkLst>
        </pc:graphicFrameChg>
        <pc:graphicFrameChg chg="add mod">
          <ac:chgData name="Reynaldo Henrick" userId="e1b72280c4498cd1" providerId="LiveId" clId="{9890EE74-7263-4774-8500-29AF0128A8E7}" dt="2021-05-04T13:27:52.472" v="4371"/>
          <ac:graphicFrameMkLst>
            <pc:docMk/>
            <pc:sldMk cId="1044802449" sldId="274"/>
            <ac:graphicFrameMk id="111" creationId="{A73C0270-F605-40F0-BBEC-EF8607755574}"/>
          </ac:graphicFrameMkLst>
        </pc:graphicFrameChg>
        <pc:graphicFrameChg chg="add mod">
          <ac:chgData name="Reynaldo Henrick" userId="e1b72280c4498cd1" providerId="LiveId" clId="{9890EE74-7263-4774-8500-29AF0128A8E7}" dt="2021-05-04T13:27:52.472" v="4371"/>
          <ac:graphicFrameMkLst>
            <pc:docMk/>
            <pc:sldMk cId="1044802449" sldId="274"/>
            <ac:graphicFrameMk id="116" creationId="{42456DDD-31B1-4D1E-B94F-F9D5CCDE3006}"/>
          </ac:graphicFrameMkLst>
        </pc:graphicFrameChg>
        <pc:picChg chg="add del mod">
          <ac:chgData name="Reynaldo Henrick" userId="e1b72280c4498cd1" providerId="LiveId" clId="{9890EE74-7263-4774-8500-29AF0128A8E7}" dt="2021-05-03T20:51:40.566" v="90" actId="478"/>
          <ac:picMkLst>
            <pc:docMk/>
            <pc:sldMk cId="1044802449" sldId="274"/>
            <ac:picMk id="3" creationId="{01019BA5-C45F-41AE-82E2-47934F555C92}"/>
          </ac:picMkLst>
        </pc:picChg>
        <pc:picChg chg="mod">
          <ac:chgData name="Reynaldo Henrick" userId="e1b72280c4498cd1" providerId="LiveId" clId="{9890EE74-7263-4774-8500-29AF0128A8E7}" dt="2021-05-03T23:39:34.109" v="2231" actId="14861"/>
          <ac:picMkLst>
            <pc:docMk/>
            <pc:sldMk cId="1044802449" sldId="274"/>
            <ac:picMk id="5" creationId="{5DFAC265-54C2-44ED-AADA-9E53D8765998}"/>
          </ac:picMkLst>
        </pc:picChg>
        <pc:picChg chg="mod">
          <ac:chgData name="Reynaldo Henrick" userId="e1b72280c4498cd1" providerId="LiveId" clId="{9890EE74-7263-4774-8500-29AF0128A8E7}" dt="2021-05-03T23:39:57.963" v="2244" actId="14861"/>
          <ac:picMkLst>
            <pc:docMk/>
            <pc:sldMk cId="1044802449" sldId="274"/>
            <ac:picMk id="9" creationId="{646A9F64-E71A-48A0-B2FC-999DB18F276A}"/>
          </ac:picMkLst>
        </pc:picChg>
        <pc:picChg chg="add del mod ord">
          <ac:chgData name="Reynaldo Henrick" userId="e1b72280c4498cd1" providerId="LiveId" clId="{9890EE74-7263-4774-8500-29AF0128A8E7}" dt="2021-05-03T20:57:21.667" v="201" actId="478"/>
          <ac:picMkLst>
            <pc:docMk/>
            <pc:sldMk cId="1044802449" sldId="274"/>
            <ac:picMk id="10" creationId="{B04456C8-60BD-4CD9-B538-5167737F96C1}"/>
          </ac:picMkLst>
        </pc:picChg>
        <pc:picChg chg="mod">
          <ac:chgData name="Reynaldo Henrick" userId="e1b72280c4498cd1" providerId="LiveId" clId="{9890EE74-7263-4774-8500-29AF0128A8E7}" dt="2021-05-03T23:39:57.963" v="2244" actId="14861"/>
          <ac:picMkLst>
            <pc:docMk/>
            <pc:sldMk cId="1044802449" sldId="274"/>
            <ac:picMk id="11" creationId="{04FD8D4B-C55D-42CF-B154-F522C24C9709}"/>
          </ac:picMkLst>
        </pc:picChg>
        <pc:picChg chg="add del mod">
          <ac:chgData name="Reynaldo Henrick" userId="e1b72280c4498cd1" providerId="LiveId" clId="{9890EE74-7263-4774-8500-29AF0128A8E7}" dt="2021-05-03T20:55:10.008" v="109"/>
          <ac:picMkLst>
            <pc:docMk/>
            <pc:sldMk cId="1044802449" sldId="274"/>
            <ac:picMk id="13" creationId="{3B416EE5-655E-4B66-928B-3E156F1A679F}"/>
          </ac:picMkLst>
        </pc:picChg>
        <pc:picChg chg="mod">
          <ac:chgData name="Reynaldo Henrick" userId="e1b72280c4498cd1" providerId="LiveId" clId="{9890EE74-7263-4774-8500-29AF0128A8E7}" dt="2021-05-03T23:39:57.963" v="2244" actId="14861"/>
          <ac:picMkLst>
            <pc:docMk/>
            <pc:sldMk cId="1044802449" sldId="274"/>
            <ac:picMk id="14" creationId="{66050173-0814-4448-9F05-88B963A62E6B}"/>
          </ac:picMkLst>
        </pc:picChg>
        <pc:picChg chg="add del mod">
          <ac:chgData name="Reynaldo Henrick" userId="e1b72280c4498cd1" providerId="LiveId" clId="{9890EE74-7263-4774-8500-29AF0128A8E7}" dt="2021-05-03T20:56:08.689" v="180" actId="478"/>
          <ac:picMkLst>
            <pc:docMk/>
            <pc:sldMk cId="1044802449" sldId="274"/>
            <ac:picMk id="16" creationId="{F6CDE71E-A007-4361-8847-49BD740D89AB}"/>
          </ac:picMkLst>
        </pc:picChg>
        <pc:picChg chg="add del mod ord">
          <ac:chgData name="Reynaldo Henrick" userId="e1b72280c4498cd1" providerId="LiveId" clId="{9890EE74-7263-4774-8500-29AF0128A8E7}" dt="2021-05-03T23:01:30.373" v="1761" actId="21"/>
          <ac:picMkLst>
            <pc:docMk/>
            <pc:sldMk cId="1044802449" sldId="274"/>
            <ac:picMk id="21" creationId="{F0C346A6-82F3-4B66-9664-9EABBBBD5F04}"/>
          </ac:picMkLst>
        </pc:picChg>
        <pc:picChg chg="add mod ord modCrop">
          <ac:chgData name="Reynaldo Henrick" userId="e1b72280c4498cd1" providerId="LiveId" clId="{9890EE74-7263-4774-8500-29AF0128A8E7}" dt="2021-05-03T21:09:35.297" v="898" actId="13244"/>
          <ac:picMkLst>
            <pc:docMk/>
            <pc:sldMk cId="1044802449" sldId="274"/>
            <ac:picMk id="24" creationId="{65A0DFD9-4F93-4450-BE2E-080375E716E2}"/>
          </ac:picMkLst>
        </pc:picChg>
        <pc:picChg chg="add del mod">
          <ac:chgData name="Reynaldo Henrick" userId="e1b72280c4498cd1" providerId="LiveId" clId="{9890EE74-7263-4774-8500-29AF0128A8E7}" dt="2021-05-03T21:13:43.070" v="1008" actId="478"/>
          <ac:picMkLst>
            <pc:docMk/>
            <pc:sldMk cId="1044802449" sldId="274"/>
            <ac:picMk id="26" creationId="{B7560CEF-96F9-4F8D-8108-DDA2CE00EEB4}"/>
          </ac:picMkLst>
        </pc:picChg>
        <pc:picChg chg="add del mod">
          <ac:chgData name="Reynaldo Henrick" userId="e1b72280c4498cd1" providerId="LiveId" clId="{9890EE74-7263-4774-8500-29AF0128A8E7}" dt="2021-05-03T21:14:30.374" v="1022" actId="21"/>
          <ac:picMkLst>
            <pc:docMk/>
            <pc:sldMk cId="1044802449" sldId="274"/>
            <ac:picMk id="30" creationId="{A48B3EAA-AD2B-4814-B50A-7358A98A99FD}"/>
          </ac:picMkLst>
        </pc:picChg>
        <pc:picChg chg="add del mod">
          <ac:chgData name="Reynaldo Henrick" userId="e1b72280c4498cd1" providerId="LiveId" clId="{9890EE74-7263-4774-8500-29AF0128A8E7}" dt="2021-05-03T22:14:11.083" v="1423" actId="478"/>
          <ac:picMkLst>
            <pc:docMk/>
            <pc:sldMk cId="1044802449" sldId="274"/>
            <ac:picMk id="36" creationId="{73356F7A-24CE-4632-9DE3-E8E68150A015}"/>
          </ac:picMkLst>
        </pc:picChg>
        <pc:picChg chg="del">
          <ac:chgData name="Reynaldo Henrick" userId="e1b72280c4498cd1" providerId="LiveId" clId="{9890EE74-7263-4774-8500-29AF0128A8E7}" dt="2021-05-03T19:52:45.397" v="61" actId="478"/>
          <ac:picMkLst>
            <pc:docMk/>
            <pc:sldMk cId="1044802449" sldId="274"/>
            <ac:picMk id="39" creationId="{E9DB069B-D828-44CE-BC19-CD858CA239DB}"/>
          </ac:picMkLst>
        </pc:picChg>
        <pc:picChg chg="add del mod">
          <ac:chgData name="Reynaldo Henrick" userId="e1b72280c4498cd1" providerId="LiveId" clId="{9890EE74-7263-4774-8500-29AF0128A8E7}" dt="2021-05-04T13:27:51.533" v="4370" actId="478"/>
          <ac:picMkLst>
            <pc:docMk/>
            <pc:sldMk cId="1044802449" sldId="274"/>
            <ac:picMk id="40" creationId="{BF010CF2-A38E-4DB4-97F4-6BEB9B2EFEEC}"/>
          </ac:picMkLst>
        </pc:picChg>
        <pc:picChg chg="mod">
          <ac:chgData name="Reynaldo Henrick" userId="e1b72280c4498cd1" providerId="LiveId" clId="{9890EE74-7263-4774-8500-29AF0128A8E7}" dt="2021-05-03T21:10:31.620" v="922"/>
          <ac:picMkLst>
            <pc:docMk/>
            <pc:sldMk cId="1044802449" sldId="274"/>
            <ac:picMk id="49" creationId="{9927F3A8-7DFD-460C-8D27-9F9602C048D3}"/>
          </ac:picMkLst>
        </pc:picChg>
        <pc:picChg chg="mod">
          <ac:chgData name="Reynaldo Henrick" userId="e1b72280c4498cd1" providerId="LiveId" clId="{9890EE74-7263-4774-8500-29AF0128A8E7}" dt="2021-05-03T21:13:43.647" v="1009"/>
          <ac:picMkLst>
            <pc:docMk/>
            <pc:sldMk cId="1044802449" sldId="274"/>
            <ac:picMk id="52" creationId="{498BA86C-A27A-44DC-911F-F2CE77027E2D}"/>
          </ac:picMkLst>
        </pc:picChg>
        <pc:picChg chg="add del mod">
          <ac:chgData name="Reynaldo Henrick" userId="e1b72280c4498cd1" providerId="LiveId" clId="{9890EE74-7263-4774-8500-29AF0128A8E7}" dt="2021-05-03T21:35:21.509" v="1164" actId="478"/>
          <ac:picMkLst>
            <pc:docMk/>
            <pc:sldMk cId="1044802449" sldId="274"/>
            <ac:picMk id="54" creationId="{13A299BB-B1FC-4E15-BC60-9983E251CDBD}"/>
          </ac:picMkLst>
        </pc:picChg>
        <pc:picChg chg="add del mod">
          <ac:chgData name="Reynaldo Henrick" userId="e1b72280c4498cd1" providerId="LiveId" clId="{9890EE74-7263-4774-8500-29AF0128A8E7}" dt="2021-05-03T23:01:30.373" v="1761" actId="21"/>
          <ac:picMkLst>
            <pc:docMk/>
            <pc:sldMk cId="1044802449" sldId="274"/>
            <ac:picMk id="55" creationId="{DA89367A-61F6-4A42-A23C-4DDEC2BA97B7}"/>
          </ac:picMkLst>
        </pc:picChg>
        <pc:picChg chg="mod">
          <ac:chgData name="Reynaldo Henrick" userId="e1b72280c4498cd1" providerId="LiveId" clId="{9890EE74-7263-4774-8500-29AF0128A8E7}" dt="2021-05-03T21:24:44.287" v="1074" actId="196"/>
          <ac:picMkLst>
            <pc:docMk/>
            <pc:sldMk cId="1044802449" sldId="274"/>
            <ac:picMk id="59" creationId="{29C5F0DF-BA3B-42AE-8646-6E7344E9A665}"/>
          </ac:picMkLst>
        </pc:picChg>
        <pc:picChg chg="mod">
          <ac:chgData name="Reynaldo Henrick" userId="e1b72280c4498cd1" providerId="LiveId" clId="{9890EE74-7263-4774-8500-29AF0128A8E7}" dt="2021-05-03T21:26:02.110" v="1092" actId="196"/>
          <ac:picMkLst>
            <pc:docMk/>
            <pc:sldMk cId="1044802449" sldId="274"/>
            <ac:picMk id="62" creationId="{7F9560AA-1D52-4EED-B636-7C43616471C4}"/>
          </ac:picMkLst>
        </pc:picChg>
        <pc:picChg chg="mod">
          <ac:chgData name="Reynaldo Henrick" userId="e1b72280c4498cd1" providerId="LiveId" clId="{9890EE74-7263-4774-8500-29AF0128A8E7}" dt="2021-05-03T21:35:10.272" v="1160"/>
          <ac:picMkLst>
            <pc:docMk/>
            <pc:sldMk cId="1044802449" sldId="274"/>
            <ac:picMk id="65" creationId="{3801CE55-E85F-4F25-9F0B-1226F6601D88}"/>
          </ac:picMkLst>
        </pc:picChg>
        <pc:picChg chg="mod">
          <ac:chgData name="Reynaldo Henrick" userId="e1b72280c4498cd1" providerId="LiveId" clId="{9890EE74-7263-4774-8500-29AF0128A8E7}" dt="2021-05-03T21:40:11.041" v="1216"/>
          <ac:picMkLst>
            <pc:docMk/>
            <pc:sldMk cId="1044802449" sldId="274"/>
            <ac:picMk id="68" creationId="{D8BE7F0E-F1B6-420C-93A1-609664804E52}"/>
          </ac:picMkLst>
        </pc:picChg>
        <pc:picChg chg="add mod ord modCrop">
          <ac:chgData name="Reynaldo Henrick" userId="e1b72280c4498cd1" providerId="LiveId" clId="{9890EE74-7263-4774-8500-29AF0128A8E7}" dt="2021-05-03T21:47:49.766" v="1307" actId="1076"/>
          <ac:picMkLst>
            <pc:docMk/>
            <pc:sldMk cId="1044802449" sldId="274"/>
            <ac:picMk id="69" creationId="{E9744455-229A-4BF9-8D61-2C10662A23D2}"/>
          </ac:picMkLst>
        </pc:picChg>
        <pc:picChg chg="mod modCrop">
          <ac:chgData name="Reynaldo Henrick" userId="e1b72280c4498cd1" providerId="LiveId" clId="{9890EE74-7263-4774-8500-29AF0128A8E7}" dt="2021-05-03T21:58:05.913" v="1397" actId="1076"/>
          <ac:picMkLst>
            <pc:docMk/>
            <pc:sldMk cId="1044802449" sldId="274"/>
            <ac:picMk id="74" creationId="{43FE0C87-4BD6-4831-8F4E-19A2DCB6ADB4}"/>
          </ac:picMkLst>
        </pc:picChg>
        <pc:picChg chg="mod">
          <ac:chgData name="Reynaldo Henrick" userId="e1b72280c4498cd1" providerId="LiveId" clId="{9890EE74-7263-4774-8500-29AF0128A8E7}" dt="2021-05-03T23:01:54.222" v="1763"/>
          <ac:picMkLst>
            <pc:docMk/>
            <pc:sldMk cId="1044802449" sldId="274"/>
            <ac:picMk id="84" creationId="{A96E7C06-E837-49D3-A2FD-E6DDE961BD99}"/>
          </ac:picMkLst>
        </pc:picChg>
        <pc:picChg chg="mod">
          <ac:chgData name="Reynaldo Henrick" userId="e1b72280c4498cd1" providerId="LiveId" clId="{9890EE74-7263-4774-8500-29AF0128A8E7}" dt="2021-05-03T23:11:48.882" v="1890"/>
          <ac:picMkLst>
            <pc:docMk/>
            <pc:sldMk cId="1044802449" sldId="274"/>
            <ac:picMk id="86" creationId="{C94DE06F-D696-4228-B4AA-A8A0A469DBD5}"/>
          </ac:picMkLst>
        </pc:picChg>
        <pc:picChg chg="del mod topLvl">
          <ac:chgData name="Reynaldo Henrick" userId="e1b72280c4498cd1" providerId="LiveId" clId="{9890EE74-7263-4774-8500-29AF0128A8E7}" dt="2021-05-03T23:28:48.868" v="2131" actId="478"/>
          <ac:picMkLst>
            <pc:docMk/>
            <pc:sldMk cId="1044802449" sldId="274"/>
            <ac:picMk id="93" creationId="{E87AE720-3941-49B9-B697-DD665C0D6E8B}"/>
          </ac:picMkLst>
        </pc:picChg>
        <pc:picChg chg="mod">
          <ac:chgData name="Reynaldo Henrick" userId="e1b72280c4498cd1" providerId="LiveId" clId="{9890EE74-7263-4774-8500-29AF0128A8E7}" dt="2021-05-04T13:27:52.472" v="4371"/>
          <ac:picMkLst>
            <pc:docMk/>
            <pc:sldMk cId="1044802449" sldId="274"/>
            <ac:picMk id="98" creationId="{BAE8F7F8-E28E-4443-AEAD-161315E47524}"/>
          </ac:picMkLst>
        </pc:picChg>
        <pc:picChg chg="mod">
          <ac:chgData name="Reynaldo Henrick" userId="e1b72280c4498cd1" providerId="LiveId" clId="{9890EE74-7263-4774-8500-29AF0128A8E7}" dt="2021-05-04T13:27:52.472" v="4371"/>
          <ac:picMkLst>
            <pc:docMk/>
            <pc:sldMk cId="1044802449" sldId="274"/>
            <ac:picMk id="102" creationId="{1B1119D2-E3EB-49AA-BDF9-565AC6115F11}"/>
          </ac:picMkLst>
        </pc:picChg>
        <pc:picChg chg="mod">
          <ac:chgData name="Reynaldo Henrick" userId="e1b72280c4498cd1" providerId="LiveId" clId="{9890EE74-7263-4774-8500-29AF0128A8E7}" dt="2021-05-04T13:27:52.472" v="4371"/>
          <ac:picMkLst>
            <pc:docMk/>
            <pc:sldMk cId="1044802449" sldId="274"/>
            <ac:picMk id="104" creationId="{3EDC4CA8-A809-407C-AB7C-9D80F96BECC0}"/>
          </ac:picMkLst>
        </pc:picChg>
        <pc:picChg chg="mod">
          <ac:chgData name="Reynaldo Henrick" userId="e1b72280c4498cd1" providerId="LiveId" clId="{9890EE74-7263-4774-8500-29AF0128A8E7}" dt="2021-05-04T13:27:52.472" v="4371"/>
          <ac:picMkLst>
            <pc:docMk/>
            <pc:sldMk cId="1044802449" sldId="274"/>
            <ac:picMk id="109" creationId="{2D690EE1-3420-4A06-B351-1752767FD9FE}"/>
          </ac:picMkLst>
        </pc:picChg>
        <pc:picChg chg="mod">
          <ac:chgData name="Reynaldo Henrick" userId="e1b72280c4498cd1" providerId="LiveId" clId="{9890EE74-7263-4774-8500-29AF0128A8E7}" dt="2021-05-04T13:27:52.472" v="4371"/>
          <ac:picMkLst>
            <pc:docMk/>
            <pc:sldMk cId="1044802449" sldId="274"/>
            <ac:picMk id="114" creationId="{D546BA54-C3A2-4983-930F-609532A5D9CA}"/>
          </ac:picMkLst>
        </pc:picChg>
        <pc:picChg chg="add mod">
          <ac:chgData name="Reynaldo Henrick" userId="e1b72280c4498cd1" providerId="LiveId" clId="{9890EE74-7263-4774-8500-29AF0128A8E7}" dt="2021-05-04T13:27:52.472" v="4371"/>
          <ac:picMkLst>
            <pc:docMk/>
            <pc:sldMk cId="1044802449" sldId="274"/>
            <ac:picMk id="118" creationId="{665EA545-236D-4DA8-83A9-C55BB522FEB5}"/>
          </ac:picMkLst>
        </pc:picChg>
      </pc:sldChg>
      <pc:sldChg chg="addSp delSp modSp mod modTransition setBg delAnim modAnim">
        <pc:chgData name="Reynaldo Henrick" userId="e1b72280c4498cd1" providerId="LiveId" clId="{9890EE74-7263-4774-8500-29AF0128A8E7}" dt="2021-05-04T14:15:06.073" v="4622"/>
        <pc:sldMkLst>
          <pc:docMk/>
          <pc:sldMk cId="1648243740" sldId="277"/>
        </pc:sldMkLst>
        <pc:spChg chg="del mod">
          <ac:chgData name="Reynaldo Henrick" userId="e1b72280c4498cd1" providerId="LiveId" clId="{9890EE74-7263-4774-8500-29AF0128A8E7}" dt="2021-05-04T04:03:22.599" v="4092" actId="478"/>
          <ac:spMkLst>
            <pc:docMk/>
            <pc:sldMk cId="1648243740" sldId="277"/>
            <ac:spMk id="2" creationId="{280B0AA0-F43E-4825-9CEB-2D29A659D50A}"/>
          </ac:spMkLst>
        </pc:spChg>
        <pc:spChg chg="add mod">
          <ac:chgData name="Reynaldo Henrick" userId="e1b72280c4498cd1" providerId="LiveId" clId="{9890EE74-7263-4774-8500-29AF0128A8E7}" dt="2021-05-04T04:04:05.794" v="4099" actId="1076"/>
          <ac:spMkLst>
            <pc:docMk/>
            <pc:sldMk cId="1648243740" sldId="277"/>
            <ac:spMk id="9" creationId="{1DA49AA8-9AD6-4D4B-A4E4-A40A0D927713}"/>
          </ac:spMkLst>
        </pc:spChg>
        <pc:spChg chg="mod">
          <ac:chgData name="Reynaldo Henrick" userId="e1b72280c4498cd1" providerId="LiveId" clId="{9890EE74-7263-4774-8500-29AF0128A8E7}" dt="2021-05-04T04:04:02.062" v="4097"/>
          <ac:spMkLst>
            <pc:docMk/>
            <pc:sldMk cId="1648243740" sldId="277"/>
            <ac:spMk id="12" creationId="{0E03C53F-BBA6-47D9-A1B5-C7C4D15F04A9}"/>
          </ac:spMkLst>
        </pc:spChg>
        <pc:spChg chg="mod">
          <ac:chgData name="Reynaldo Henrick" userId="e1b72280c4498cd1" providerId="LiveId" clId="{9890EE74-7263-4774-8500-29AF0128A8E7}" dt="2021-05-04T04:04:02.062" v="4097"/>
          <ac:spMkLst>
            <pc:docMk/>
            <pc:sldMk cId="1648243740" sldId="277"/>
            <ac:spMk id="14" creationId="{1D2FE6A5-D78A-451C-AED5-34D0B5589037}"/>
          </ac:spMkLst>
        </pc:spChg>
        <pc:spChg chg="mod">
          <ac:chgData name="Reynaldo Henrick" userId="e1b72280c4498cd1" providerId="LiveId" clId="{9890EE74-7263-4774-8500-29AF0128A8E7}" dt="2021-05-04T04:04:17.115" v="4102"/>
          <ac:spMkLst>
            <pc:docMk/>
            <pc:sldMk cId="1648243740" sldId="277"/>
            <ac:spMk id="17" creationId="{B7CC83F3-6869-4F1A-A3DE-531C9A85C523}"/>
          </ac:spMkLst>
        </pc:spChg>
        <pc:spChg chg="del mod topLvl">
          <ac:chgData name="Reynaldo Henrick" userId="e1b72280c4498cd1" providerId="LiveId" clId="{9890EE74-7263-4774-8500-29AF0128A8E7}" dt="2021-05-04T04:04:28.448" v="4108" actId="21"/>
          <ac:spMkLst>
            <pc:docMk/>
            <pc:sldMk cId="1648243740" sldId="277"/>
            <ac:spMk id="21" creationId="{463761A1-AE5F-4580-81DD-2FC006D10319}"/>
          </ac:spMkLst>
        </pc:spChg>
        <pc:spChg chg="mod">
          <ac:chgData name="Reynaldo Henrick" userId="e1b72280c4498cd1" providerId="LiveId" clId="{9890EE74-7263-4774-8500-29AF0128A8E7}" dt="2021-05-04T04:04:20.474" v="4104"/>
          <ac:spMkLst>
            <pc:docMk/>
            <pc:sldMk cId="1648243740" sldId="277"/>
            <ac:spMk id="22" creationId="{9F9F7776-30AD-43D8-837D-7229FDF44973}"/>
          </ac:spMkLst>
        </pc:spChg>
        <pc:spChg chg="mod">
          <ac:chgData name="Reynaldo Henrick" userId="e1b72280c4498cd1" providerId="LiveId" clId="{9890EE74-7263-4774-8500-29AF0128A8E7}" dt="2021-05-04T04:04:25.467" v="4107"/>
          <ac:spMkLst>
            <pc:docMk/>
            <pc:sldMk cId="1648243740" sldId="277"/>
            <ac:spMk id="25" creationId="{33DF6E0E-8C90-4516-A6A2-8471C277812C}"/>
          </ac:spMkLst>
        </pc:spChg>
        <pc:spChg chg="add mod">
          <ac:chgData name="Reynaldo Henrick" userId="e1b72280c4498cd1" providerId="LiveId" clId="{9890EE74-7263-4774-8500-29AF0128A8E7}" dt="2021-05-04T04:10:47.030" v="4274" actId="164"/>
          <ac:spMkLst>
            <pc:docMk/>
            <pc:sldMk cId="1648243740" sldId="277"/>
            <ac:spMk id="27" creationId="{924ECC26-D160-497C-B571-570E7C4256A4}"/>
          </ac:spMkLst>
        </pc:spChg>
        <pc:spChg chg="del">
          <ac:chgData name="Reynaldo Henrick" userId="e1b72280c4498cd1" providerId="LiveId" clId="{9890EE74-7263-4774-8500-29AF0128A8E7}" dt="2021-05-04T04:03:24.166" v="4094" actId="478"/>
          <ac:spMkLst>
            <pc:docMk/>
            <pc:sldMk cId="1648243740" sldId="277"/>
            <ac:spMk id="28" creationId="{7241C546-588C-4998-8980-2573546B7F00}"/>
          </ac:spMkLst>
        </pc:spChg>
        <pc:spChg chg="del">
          <ac:chgData name="Reynaldo Henrick" userId="e1b72280c4498cd1" providerId="LiveId" clId="{9890EE74-7263-4774-8500-29AF0128A8E7}" dt="2021-05-04T04:03:18.281" v="4088" actId="478"/>
          <ac:spMkLst>
            <pc:docMk/>
            <pc:sldMk cId="1648243740" sldId="277"/>
            <ac:spMk id="33" creationId="{B5B32C53-BED5-412B-B385-9C4CE010BE8A}"/>
          </ac:spMkLst>
        </pc:spChg>
        <pc:spChg chg="del">
          <ac:chgData name="Reynaldo Henrick" userId="e1b72280c4498cd1" providerId="LiveId" clId="{9890EE74-7263-4774-8500-29AF0128A8E7}" dt="2021-05-04T04:03:23.210" v="4093" actId="478"/>
          <ac:spMkLst>
            <pc:docMk/>
            <pc:sldMk cId="1648243740" sldId="277"/>
            <ac:spMk id="55" creationId="{97EDAC2C-8832-408F-95A2-04ADB2F61CBA}"/>
          </ac:spMkLst>
        </pc:spChg>
        <pc:spChg chg="del">
          <ac:chgData name="Reynaldo Henrick" userId="e1b72280c4498cd1" providerId="LiveId" clId="{9890EE74-7263-4774-8500-29AF0128A8E7}" dt="2021-05-04T04:03:20.455" v="4091" actId="478"/>
          <ac:spMkLst>
            <pc:docMk/>
            <pc:sldMk cId="1648243740" sldId="277"/>
            <ac:spMk id="60" creationId="{4E639D89-AFCD-4F7D-99DD-7D9514568441}"/>
          </ac:spMkLst>
        </pc:spChg>
        <pc:spChg chg="del">
          <ac:chgData name="Reynaldo Henrick" userId="e1b72280c4498cd1" providerId="LiveId" clId="{9890EE74-7263-4774-8500-29AF0128A8E7}" dt="2021-05-04T04:03:18.906" v="4089" actId="478"/>
          <ac:spMkLst>
            <pc:docMk/>
            <pc:sldMk cId="1648243740" sldId="277"/>
            <ac:spMk id="75" creationId="{25140756-C4CE-4EC2-9B77-6C0A617D5164}"/>
          </ac:spMkLst>
        </pc:spChg>
        <pc:grpChg chg="add mod">
          <ac:chgData name="Reynaldo Henrick" userId="e1b72280c4498cd1" providerId="LiveId" clId="{9890EE74-7263-4774-8500-29AF0128A8E7}" dt="2021-05-04T04:10:47.030" v="4274" actId="164"/>
          <ac:grpSpMkLst>
            <pc:docMk/>
            <pc:sldMk cId="1648243740" sldId="277"/>
            <ac:grpSpMk id="3" creationId="{19827F90-04EC-4B12-AB3D-3F047334DF0F}"/>
          </ac:grpSpMkLst>
        </pc:grpChg>
        <pc:grpChg chg="add del mod">
          <ac:chgData name="Reynaldo Henrick" userId="e1b72280c4498cd1" providerId="LiveId" clId="{9890EE74-7263-4774-8500-29AF0128A8E7}" dt="2021-05-04T04:04:18.878" v="4103" actId="21"/>
          <ac:grpSpMkLst>
            <pc:docMk/>
            <pc:sldMk cId="1648243740" sldId="277"/>
            <ac:grpSpMk id="10" creationId="{1D65604F-217A-4DD9-B90B-6247466BE124}"/>
          </ac:grpSpMkLst>
        </pc:grpChg>
        <pc:grpChg chg="mod">
          <ac:chgData name="Reynaldo Henrick" userId="e1b72280c4498cd1" providerId="LiveId" clId="{9890EE74-7263-4774-8500-29AF0128A8E7}" dt="2021-05-04T04:04:02.062" v="4097"/>
          <ac:grpSpMkLst>
            <pc:docMk/>
            <pc:sldMk cId="1648243740" sldId="277"/>
            <ac:grpSpMk id="11" creationId="{114C8D7C-AFBE-4D56-B949-98C73A0A335D}"/>
          </ac:grpSpMkLst>
        </pc:grpChg>
        <pc:grpChg chg="add del mod">
          <ac:chgData name="Reynaldo Henrick" userId="e1b72280c4498cd1" providerId="LiveId" clId="{9890EE74-7263-4774-8500-29AF0128A8E7}" dt="2021-05-04T04:04:23.737" v="4106" actId="21"/>
          <ac:grpSpMkLst>
            <pc:docMk/>
            <pc:sldMk cId="1648243740" sldId="277"/>
            <ac:grpSpMk id="16" creationId="{662CAE21-D2FA-4472-93C9-03EA043AF8D8}"/>
          </ac:grpSpMkLst>
        </pc:grpChg>
        <pc:grpChg chg="add del mod">
          <ac:chgData name="Reynaldo Henrick" userId="e1b72280c4498cd1" providerId="LiveId" clId="{9890EE74-7263-4774-8500-29AF0128A8E7}" dt="2021-05-04T04:04:28.448" v="4108" actId="21"/>
          <ac:grpSpMkLst>
            <pc:docMk/>
            <pc:sldMk cId="1648243740" sldId="277"/>
            <ac:grpSpMk id="19" creationId="{A0EC66D3-C7E1-41BA-BCA4-808383F040EB}"/>
          </ac:grpSpMkLst>
        </pc:grpChg>
        <pc:grpChg chg="mod topLvl">
          <ac:chgData name="Reynaldo Henrick" userId="e1b72280c4498cd1" providerId="LiveId" clId="{9890EE74-7263-4774-8500-29AF0128A8E7}" dt="2021-05-04T04:04:28.448" v="4108" actId="21"/>
          <ac:grpSpMkLst>
            <pc:docMk/>
            <pc:sldMk cId="1648243740" sldId="277"/>
            <ac:grpSpMk id="20" creationId="{1AF38C75-C4F2-4B5F-8FA2-D2686D8FEB6F}"/>
          </ac:grpSpMkLst>
        </pc:grpChg>
        <pc:grpChg chg="add mod">
          <ac:chgData name="Reynaldo Henrick" userId="e1b72280c4498cd1" providerId="LiveId" clId="{9890EE74-7263-4774-8500-29AF0128A8E7}" dt="2021-05-04T04:10:47.030" v="4274" actId="164"/>
          <ac:grpSpMkLst>
            <pc:docMk/>
            <pc:sldMk cId="1648243740" sldId="277"/>
            <ac:grpSpMk id="24" creationId="{518522B2-D238-44ED-A1C9-410158F36A6F}"/>
          </ac:grpSpMkLst>
        </pc:grpChg>
        <pc:picChg chg="del">
          <ac:chgData name="Reynaldo Henrick" userId="e1b72280c4498cd1" providerId="LiveId" clId="{9890EE74-7263-4774-8500-29AF0128A8E7}" dt="2021-05-04T04:03:17.112" v="4087" actId="478"/>
          <ac:picMkLst>
            <pc:docMk/>
            <pc:sldMk cId="1648243740" sldId="277"/>
            <ac:picMk id="13" creationId="{08955773-5BEA-4A9C-A2B2-E9AE8451EF16}"/>
          </ac:picMkLst>
        </pc:picChg>
        <pc:picChg chg="mod">
          <ac:chgData name="Reynaldo Henrick" userId="e1b72280c4498cd1" providerId="LiveId" clId="{9890EE74-7263-4774-8500-29AF0128A8E7}" dt="2021-05-04T04:04:02.062" v="4097"/>
          <ac:picMkLst>
            <pc:docMk/>
            <pc:sldMk cId="1648243740" sldId="277"/>
            <ac:picMk id="15" creationId="{06285188-8112-496D-84E9-FE02625CBE6D}"/>
          </ac:picMkLst>
        </pc:picChg>
        <pc:picChg chg="mod">
          <ac:chgData name="Reynaldo Henrick" userId="e1b72280c4498cd1" providerId="LiveId" clId="{9890EE74-7263-4774-8500-29AF0128A8E7}" dt="2021-05-04T04:04:17.115" v="4102"/>
          <ac:picMkLst>
            <pc:docMk/>
            <pc:sldMk cId="1648243740" sldId="277"/>
            <ac:picMk id="18" creationId="{60E1DAEA-DCB3-4571-A1BE-001D5CB37F85}"/>
          </ac:picMkLst>
        </pc:picChg>
        <pc:picChg chg="mod">
          <ac:chgData name="Reynaldo Henrick" userId="e1b72280c4498cd1" providerId="LiveId" clId="{9890EE74-7263-4774-8500-29AF0128A8E7}" dt="2021-05-04T04:04:20.474" v="4104"/>
          <ac:picMkLst>
            <pc:docMk/>
            <pc:sldMk cId="1648243740" sldId="277"/>
            <ac:picMk id="23" creationId="{6FDEA4D2-A8EB-470F-A633-B7C09FBD46B7}"/>
          </ac:picMkLst>
        </pc:picChg>
        <pc:picChg chg="mod">
          <ac:chgData name="Reynaldo Henrick" userId="e1b72280c4498cd1" providerId="LiveId" clId="{9890EE74-7263-4774-8500-29AF0128A8E7}" dt="2021-05-04T04:04:25.467" v="4107"/>
          <ac:picMkLst>
            <pc:docMk/>
            <pc:sldMk cId="1648243740" sldId="277"/>
            <ac:picMk id="26" creationId="{7F8E3028-7ECF-4EEC-8667-AB43D1709C38}"/>
          </ac:picMkLst>
        </pc:picChg>
      </pc:sldChg>
      <pc:sldChg chg="addSp delSp modSp del mod modTransition setBg modAnim">
        <pc:chgData name="Reynaldo Henrick" userId="e1b72280c4498cd1" providerId="LiveId" clId="{9890EE74-7263-4774-8500-29AF0128A8E7}" dt="2021-05-04T14:23:24.618" v="4666" actId="47"/>
        <pc:sldMkLst>
          <pc:docMk/>
          <pc:sldMk cId="522469084" sldId="279"/>
        </pc:sldMkLst>
        <pc:spChg chg="del mod">
          <ac:chgData name="Reynaldo Henrick" userId="e1b72280c4498cd1" providerId="LiveId" clId="{9890EE74-7263-4774-8500-29AF0128A8E7}" dt="2021-05-04T01:09:52.119" v="3786" actId="478"/>
          <ac:spMkLst>
            <pc:docMk/>
            <pc:sldMk cId="522469084" sldId="279"/>
            <ac:spMk id="2" creationId="{FC8320AF-5383-477F-8557-A8E4106C0E7C}"/>
          </ac:spMkLst>
        </pc:spChg>
        <pc:spChg chg="add del mod">
          <ac:chgData name="Reynaldo Henrick" userId="e1b72280c4498cd1" providerId="LiveId" clId="{9890EE74-7263-4774-8500-29AF0128A8E7}" dt="2021-05-04T01:09:54.165" v="3787" actId="478"/>
          <ac:spMkLst>
            <pc:docMk/>
            <pc:sldMk cId="522469084" sldId="279"/>
            <ac:spMk id="5" creationId="{439E3C7D-F690-4CCC-A74A-83907A5639D8}"/>
          </ac:spMkLst>
        </pc:spChg>
        <pc:spChg chg="add del mod">
          <ac:chgData name="Reynaldo Henrick" userId="e1b72280c4498cd1" providerId="LiveId" clId="{9890EE74-7263-4774-8500-29AF0128A8E7}" dt="2021-05-04T01:09:43.972" v="3780" actId="478"/>
          <ac:spMkLst>
            <pc:docMk/>
            <pc:sldMk cId="522469084" sldId="279"/>
            <ac:spMk id="13" creationId="{D30CCFF7-9AA4-427D-9FF4-43699A0E5A2D}"/>
          </ac:spMkLst>
        </pc:spChg>
        <pc:spChg chg="del">
          <ac:chgData name="Reynaldo Henrick" userId="e1b72280c4498cd1" providerId="LiveId" clId="{9890EE74-7263-4774-8500-29AF0128A8E7}" dt="2021-05-04T01:09:33.828" v="3776" actId="478"/>
          <ac:spMkLst>
            <pc:docMk/>
            <pc:sldMk cId="522469084" sldId="279"/>
            <ac:spMk id="14" creationId="{12326D99-E466-4C95-B74F-F78668BACD41}"/>
          </ac:spMkLst>
        </pc:spChg>
        <pc:spChg chg="del mod">
          <ac:chgData name="Reynaldo Henrick" userId="e1b72280c4498cd1" providerId="LiveId" clId="{9890EE74-7263-4774-8500-29AF0128A8E7}" dt="2021-05-04T01:09:30.004" v="3774" actId="478"/>
          <ac:spMkLst>
            <pc:docMk/>
            <pc:sldMk cId="522469084" sldId="279"/>
            <ac:spMk id="17" creationId="{A12B6E24-ADE9-4DAC-ADA3-BE85DCD88237}"/>
          </ac:spMkLst>
        </pc:spChg>
        <pc:spChg chg="mod topLvl">
          <ac:chgData name="Reynaldo Henrick" userId="e1b72280c4498cd1" providerId="LiveId" clId="{9890EE74-7263-4774-8500-29AF0128A8E7}" dt="2021-05-04T03:50:43.125" v="3935" actId="14100"/>
          <ac:spMkLst>
            <pc:docMk/>
            <pc:sldMk cId="522469084" sldId="279"/>
            <ac:spMk id="23" creationId="{32CFD362-4AC9-46CC-B6C9-AC880EA8C97B}"/>
          </ac:spMkLst>
        </pc:spChg>
        <pc:spChg chg="del">
          <ac:chgData name="Reynaldo Henrick" userId="e1b72280c4498cd1" providerId="LiveId" clId="{9890EE74-7263-4774-8500-29AF0128A8E7}" dt="2021-05-04T01:09:52.119" v="3786" actId="478"/>
          <ac:spMkLst>
            <pc:docMk/>
            <pc:sldMk cId="522469084" sldId="279"/>
            <ac:spMk id="24" creationId="{24C994B3-EDC6-471B-950C-04B5B5796D27}"/>
          </ac:spMkLst>
        </pc:spChg>
        <pc:spChg chg="del">
          <ac:chgData name="Reynaldo Henrick" userId="e1b72280c4498cd1" providerId="LiveId" clId="{9890EE74-7263-4774-8500-29AF0128A8E7}" dt="2021-05-04T01:09:52.119" v="3786" actId="478"/>
          <ac:spMkLst>
            <pc:docMk/>
            <pc:sldMk cId="522469084" sldId="279"/>
            <ac:spMk id="25" creationId="{FEE589FC-526A-4CE5-BD53-E724BB243964}"/>
          </ac:spMkLst>
        </pc:spChg>
        <pc:spChg chg="del">
          <ac:chgData name="Reynaldo Henrick" userId="e1b72280c4498cd1" providerId="LiveId" clId="{9890EE74-7263-4774-8500-29AF0128A8E7}" dt="2021-05-04T01:09:48.420" v="3784" actId="478"/>
          <ac:spMkLst>
            <pc:docMk/>
            <pc:sldMk cId="522469084" sldId="279"/>
            <ac:spMk id="26" creationId="{012940F3-84F8-43E9-A41F-605AE1FB0FED}"/>
          </ac:spMkLst>
        </pc:spChg>
        <pc:spChg chg="del">
          <ac:chgData name="Reynaldo Henrick" userId="e1b72280c4498cd1" providerId="LiveId" clId="{9890EE74-7263-4774-8500-29AF0128A8E7}" dt="2021-05-04T01:09:52.119" v="3786" actId="478"/>
          <ac:spMkLst>
            <pc:docMk/>
            <pc:sldMk cId="522469084" sldId="279"/>
            <ac:spMk id="28" creationId="{3B3F863C-3015-4FA4-82AB-613C12422491}"/>
          </ac:spMkLst>
        </pc:spChg>
        <pc:spChg chg="add del mod">
          <ac:chgData name="Reynaldo Henrick" userId="e1b72280c4498cd1" providerId="LiveId" clId="{9890EE74-7263-4774-8500-29AF0128A8E7}" dt="2021-05-04T03:53:16.568" v="4011" actId="21"/>
          <ac:spMkLst>
            <pc:docMk/>
            <pc:sldMk cId="522469084" sldId="279"/>
            <ac:spMk id="33" creationId="{9B77168A-412F-42E8-B958-D0165F13E948}"/>
          </ac:spMkLst>
        </pc:spChg>
        <pc:spChg chg="add del mod">
          <ac:chgData name="Reynaldo Henrick" userId="e1b72280c4498cd1" providerId="LiveId" clId="{9890EE74-7263-4774-8500-29AF0128A8E7}" dt="2021-05-04T03:53:12.012" v="4008" actId="21"/>
          <ac:spMkLst>
            <pc:docMk/>
            <pc:sldMk cId="522469084" sldId="279"/>
            <ac:spMk id="34" creationId="{F488C721-BE41-4B2A-92BB-1F098B901840}"/>
          </ac:spMkLst>
        </pc:spChg>
        <pc:spChg chg="mod">
          <ac:chgData name="Reynaldo Henrick" userId="e1b72280c4498cd1" providerId="LiveId" clId="{9890EE74-7263-4774-8500-29AF0128A8E7}" dt="2021-05-04T04:01:56.133" v="4076" actId="403"/>
          <ac:spMkLst>
            <pc:docMk/>
            <pc:sldMk cId="522469084" sldId="279"/>
            <ac:spMk id="36" creationId="{AFE4D774-9528-4251-982E-236038EFB0D8}"/>
          </ac:spMkLst>
        </pc:spChg>
        <pc:spChg chg="add mod">
          <ac:chgData name="Reynaldo Henrick" userId="e1b72280c4498cd1" providerId="LiveId" clId="{9890EE74-7263-4774-8500-29AF0128A8E7}" dt="2021-05-04T04:02:55.773" v="4083" actId="1076"/>
          <ac:spMkLst>
            <pc:docMk/>
            <pc:sldMk cId="522469084" sldId="279"/>
            <ac:spMk id="38" creationId="{837853E2-F34F-4DB0-BCEB-A72CB2333BE6}"/>
          </ac:spMkLst>
        </pc:spChg>
        <pc:spChg chg="mod">
          <ac:chgData name="Reynaldo Henrick" userId="e1b72280c4498cd1" providerId="LiveId" clId="{9890EE74-7263-4774-8500-29AF0128A8E7}" dt="2021-05-04T14:20:08.513" v="4632" actId="164"/>
          <ac:spMkLst>
            <pc:docMk/>
            <pc:sldMk cId="522469084" sldId="279"/>
            <ac:spMk id="40" creationId="{BBCF7A59-B1B1-4830-BF22-C5F8E541C0A2}"/>
          </ac:spMkLst>
        </pc:spChg>
        <pc:spChg chg="add mod">
          <ac:chgData name="Reynaldo Henrick" userId="e1b72280c4498cd1" providerId="LiveId" clId="{9890EE74-7263-4774-8500-29AF0128A8E7}" dt="2021-05-04T14:21:42.643" v="4649" actId="404"/>
          <ac:spMkLst>
            <pc:docMk/>
            <pc:sldMk cId="522469084" sldId="279"/>
            <ac:spMk id="46" creationId="{C386C75C-58E7-49C6-8CED-8E44EA16FBE7}"/>
          </ac:spMkLst>
        </pc:spChg>
        <pc:spChg chg="add mod">
          <ac:chgData name="Reynaldo Henrick" userId="e1b72280c4498cd1" providerId="LiveId" clId="{9890EE74-7263-4774-8500-29AF0128A8E7}" dt="2021-05-04T14:21:52.741" v="4652" actId="1076"/>
          <ac:spMkLst>
            <pc:docMk/>
            <pc:sldMk cId="522469084" sldId="279"/>
            <ac:spMk id="47" creationId="{7C4DAF6C-62BA-4658-B40A-CCE59446B4B9}"/>
          </ac:spMkLst>
        </pc:spChg>
        <pc:spChg chg="add mod ord">
          <ac:chgData name="Reynaldo Henrick" userId="e1b72280c4498cd1" providerId="LiveId" clId="{9890EE74-7263-4774-8500-29AF0128A8E7}" dt="2021-05-04T14:15:45.711" v="4624" actId="167"/>
          <ac:spMkLst>
            <pc:docMk/>
            <pc:sldMk cId="522469084" sldId="279"/>
            <ac:spMk id="48" creationId="{A711217B-1815-4A80-9F71-F1EE9358C598}"/>
          </ac:spMkLst>
        </pc:spChg>
        <pc:grpChg chg="add del mod">
          <ac:chgData name="Reynaldo Henrick" userId="e1b72280c4498cd1" providerId="LiveId" clId="{9890EE74-7263-4774-8500-29AF0128A8E7}" dt="2021-05-04T03:51:15.400" v="3945" actId="478"/>
          <ac:grpSpMkLst>
            <pc:docMk/>
            <pc:sldMk cId="522469084" sldId="279"/>
            <ac:grpSpMk id="6" creationId="{F58674FD-B958-423D-A094-924326F78609}"/>
          </ac:grpSpMkLst>
        </pc:grpChg>
        <pc:grpChg chg="add mod ord">
          <ac:chgData name="Reynaldo Henrick" userId="e1b72280c4498cd1" providerId="LiveId" clId="{9890EE74-7263-4774-8500-29AF0128A8E7}" dt="2021-05-04T14:20:21.038" v="4634" actId="1076"/>
          <ac:grpSpMkLst>
            <pc:docMk/>
            <pc:sldMk cId="522469084" sldId="279"/>
            <ac:grpSpMk id="7" creationId="{8427E93D-7A87-4837-85A3-E515D99D4EED}"/>
          </ac:grpSpMkLst>
        </pc:grpChg>
        <pc:grpChg chg="add mod">
          <ac:chgData name="Reynaldo Henrick" userId="e1b72280c4498cd1" providerId="LiveId" clId="{9890EE74-7263-4774-8500-29AF0128A8E7}" dt="2021-05-04T14:20:08.513" v="4632" actId="164"/>
          <ac:grpSpMkLst>
            <pc:docMk/>
            <pc:sldMk cId="522469084" sldId="279"/>
            <ac:grpSpMk id="8" creationId="{7D0DE53E-867C-4CC2-BAE6-18F613793DFD}"/>
          </ac:grpSpMkLst>
        </pc:grpChg>
        <pc:grpChg chg="add mod">
          <ac:chgData name="Reynaldo Henrick" userId="e1b72280c4498cd1" providerId="LiveId" clId="{9890EE74-7263-4774-8500-29AF0128A8E7}" dt="2021-05-04T14:22:00.911" v="4653" actId="1076"/>
          <ac:grpSpMkLst>
            <pc:docMk/>
            <pc:sldMk cId="522469084" sldId="279"/>
            <ac:grpSpMk id="9" creationId="{8C7D3CBC-78BF-4FB1-AABC-81C6D84DE947}"/>
          </ac:grpSpMkLst>
        </pc:grpChg>
        <pc:grpChg chg="add del mod">
          <ac:chgData name="Reynaldo Henrick" userId="e1b72280c4498cd1" providerId="LiveId" clId="{9890EE74-7263-4774-8500-29AF0128A8E7}" dt="2021-05-04T01:09:23.230" v="3770" actId="21"/>
          <ac:grpSpMkLst>
            <pc:docMk/>
            <pc:sldMk cId="522469084" sldId="279"/>
            <ac:grpSpMk id="18" creationId="{2ECCFAD5-EED9-4F73-BAAD-035DFDBCF60C}"/>
          </ac:grpSpMkLst>
        </pc:grpChg>
        <pc:grpChg chg="add del mod">
          <ac:chgData name="Reynaldo Henrick" userId="e1b72280c4498cd1" providerId="LiveId" clId="{9890EE74-7263-4774-8500-29AF0128A8E7}" dt="2021-05-04T03:47:02.985" v="3919" actId="165"/>
          <ac:grpSpMkLst>
            <pc:docMk/>
            <pc:sldMk cId="522469084" sldId="279"/>
            <ac:grpSpMk id="22" creationId="{10076BD7-C265-4E47-888B-E79484358AC7}"/>
          </ac:grpSpMkLst>
        </pc:grpChg>
        <pc:grpChg chg="add del mod">
          <ac:chgData name="Reynaldo Henrick" userId="e1b72280c4498cd1" providerId="LiveId" clId="{9890EE74-7263-4774-8500-29AF0128A8E7}" dt="2021-05-04T03:53:08.970" v="4006" actId="21"/>
          <ac:grpSpMkLst>
            <pc:docMk/>
            <pc:sldMk cId="522469084" sldId="279"/>
            <ac:grpSpMk id="29" creationId="{653D3C08-2CE2-4E2F-90CF-C43B562D493E}"/>
          </ac:grpSpMkLst>
        </pc:grpChg>
        <pc:grpChg chg="add mod">
          <ac:chgData name="Reynaldo Henrick" userId="e1b72280c4498cd1" providerId="LiveId" clId="{9890EE74-7263-4774-8500-29AF0128A8E7}" dt="2021-05-04T04:01:56.133" v="4076" actId="403"/>
          <ac:grpSpMkLst>
            <pc:docMk/>
            <pc:sldMk cId="522469084" sldId="279"/>
            <ac:grpSpMk id="35" creationId="{D23F498D-DE30-4F30-A98F-AD0FA23148A4}"/>
          </ac:grpSpMkLst>
        </pc:grpChg>
        <pc:grpChg chg="add mod">
          <ac:chgData name="Reynaldo Henrick" userId="e1b72280c4498cd1" providerId="LiveId" clId="{9890EE74-7263-4774-8500-29AF0128A8E7}" dt="2021-05-04T14:20:40.897" v="4639" actId="1076"/>
          <ac:grpSpMkLst>
            <pc:docMk/>
            <pc:sldMk cId="522469084" sldId="279"/>
            <ac:grpSpMk id="39" creationId="{0A23DF91-1318-4FDE-92E6-4ECB0424B179}"/>
          </ac:grpSpMkLst>
        </pc:grpChg>
        <pc:grpChg chg="add mod">
          <ac:chgData name="Reynaldo Henrick" userId="e1b72280c4498cd1" providerId="LiveId" clId="{9890EE74-7263-4774-8500-29AF0128A8E7}" dt="2021-05-04T14:21:32.295" v="4648" actId="1076"/>
          <ac:grpSpMkLst>
            <pc:docMk/>
            <pc:sldMk cId="522469084" sldId="279"/>
            <ac:grpSpMk id="42" creationId="{995B96DD-AA74-4F80-99DB-B4360DA712C8}"/>
          </ac:grpSpMkLst>
        </pc:grpChg>
        <pc:picChg chg="del mod">
          <ac:chgData name="Reynaldo Henrick" userId="e1b72280c4498cd1" providerId="LiveId" clId="{9890EE74-7263-4774-8500-29AF0128A8E7}" dt="2021-05-04T01:09:31.076" v="3775" actId="478"/>
          <ac:picMkLst>
            <pc:docMk/>
            <pc:sldMk cId="522469084" sldId="279"/>
            <ac:picMk id="4" creationId="{792BF237-5CEF-4391-AEDB-F2A03ABF35E9}"/>
          </ac:picMkLst>
        </pc:picChg>
        <pc:picChg chg="del mod">
          <ac:chgData name="Reynaldo Henrick" userId="e1b72280c4498cd1" providerId="LiveId" clId="{9890EE74-7263-4774-8500-29AF0128A8E7}" dt="2021-05-03T19:20:38.536" v="15" actId="478"/>
          <ac:picMkLst>
            <pc:docMk/>
            <pc:sldMk cId="522469084" sldId="279"/>
            <ac:picMk id="12" creationId="{CECD5C13-7CD3-44E0-B1D9-5C9B39F2ABBC}"/>
          </ac:picMkLst>
        </pc:picChg>
        <pc:picChg chg="del">
          <ac:chgData name="Reynaldo Henrick" userId="e1b72280c4498cd1" providerId="LiveId" clId="{9890EE74-7263-4774-8500-29AF0128A8E7}" dt="2021-05-03T19:20:37.595" v="14" actId="478"/>
          <ac:picMkLst>
            <pc:docMk/>
            <pc:sldMk cId="522469084" sldId="279"/>
            <ac:picMk id="15" creationId="{40AA98CE-951E-4DD9-9A19-A6EAFF3441D9}"/>
          </ac:picMkLst>
        </pc:picChg>
        <pc:picChg chg="del">
          <ac:chgData name="Reynaldo Henrick" userId="e1b72280c4498cd1" providerId="LiveId" clId="{9890EE74-7263-4774-8500-29AF0128A8E7}" dt="2021-05-04T01:09:34.659" v="3777" actId="478"/>
          <ac:picMkLst>
            <pc:docMk/>
            <pc:sldMk cId="522469084" sldId="279"/>
            <ac:picMk id="16" creationId="{D85B6AF7-6C51-4B09-9F75-8CF4AE286E58}"/>
          </ac:picMkLst>
        </pc:picChg>
        <pc:picChg chg="mod">
          <ac:chgData name="Reynaldo Henrick" userId="e1b72280c4498cd1" providerId="LiveId" clId="{9890EE74-7263-4774-8500-29AF0128A8E7}" dt="2021-05-04T01:06:35.774" v="3768"/>
          <ac:picMkLst>
            <pc:docMk/>
            <pc:sldMk cId="522469084" sldId="279"/>
            <ac:picMk id="19" creationId="{1983E18F-DADD-40D9-A6F2-E1E7A5E17C8D}"/>
          </ac:picMkLst>
        </pc:picChg>
        <pc:picChg chg="mod">
          <ac:chgData name="Reynaldo Henrick" userId="e1b72280c4498cd1" providerId="LiveId" clId="{9890EE74-7263-4774-8500-29AF0128A8E7}" dt="2021-05-04T01:06:35.774" v="3768"/>
          <ac:picMkLst>
            <pc:docMk/>
            <pc:sldMk cId="522469084" sldId="279"/>
            <ac:picMk id="20" creationId="{5CF6D238-0B51-42C6-8A9D-B3723D37D080}"/>
          </ac:picMkLst>
        </pc:picChg>
        <pc:picChg chg="mod">
          <ac:chgData name="Reynaldo Henrick" userId="e1b72280c4498cd1" providerId="LiveId" clId="{9890EE74-7263-4774-8500-29AF0128A8E7}" dt="2021-05-04T01:06:35.774" v="3768"/>
          <ac:picMkLst>
            <pc:docMk/>
            <pc:sldMk cId="522469084" sldId="279"/>
            <ac:picMk id="21" creationId="{0C3A6F45-0C6E-47D0-8062-78E03D263E48}"/>
          </ac:picMkLst>
        </pc:picChg>
        <pc:picChg chg="mod topLvl">
          <ac:chgData name="Reynaldo Henrick" userId="e1b72280c4498cd1" providerId="LiveId" clId="{9890EE74-7263-4774-8500-29AF0128A8E7}" dt="2021-05-04T03:51:12.958" v="3944" actId="14100"/>
          <ac:picMkLst>
            <pc:docMk/>
            <pc:sldMk cId="522469084" sldId="279"/>
            <ac:picMk id="27" creationId="{18309947-624A-4787-A5B2-D07545E2EA30}"/>
          </ac:picMkLst>
        </pc:picChg>
        <pc:picChg chg="mod">
          <ac:chgData name="Reynaldo Henrick" userId="e1b72280c4498cd1" providerId="LiveId" clId="{9890EE74-7263-4774-8500-29AF0128A8E7}" dt="2021-05-04T01:09:23.454" v="3771"/>
          <ac:picMkLst>
            <pc:docMk/>
            <pc:sldMk cId="522469084" sldId="279"/>
            <ac:picMk id="30" creationId="{9FA809E7-646F-4D35-B850-BEF5B12DD88C}"/>
          </ac:picMkLst>
        </pc:picChg>
        <pc:picChg chg="mod">
          <ac:chgData name="Reynaldo Henrick" userId="e1b72280c4498cd1" providerId="LiveId" clId="{9890EE74-7263-4774-8500-29AF0128A8E7}" dt="2021-05-04T01:09:23.454" v="3771"/>
          <ac:picMkLst>
            <pc:docMk/>
            <pc:sldMk cId="522469084" sldId="279"/>
            <ac:picMk id="31" creationId="{9F05C9B1-E6BC-4C1B-9781-C3EABAB1E817}"/>
          </ac:picMkLst>
        </pc:picChg>
        <pc:picChg chg="mod">
          <ac:chgData name="Reynaldo Henrick" userId="e1b72280c4498cd1" providerId="LiveId" clId="{9890EE74-7263-4774-8500-29AF0128A8E7}" dt="2021-05-04T01:09:23.454" v="3771"/>
          <ac:picMkLst>
            <pc:docMk/>
            <pc:sldMk cId="522469084" sldId="279"/>
            <ac:picMk id="32" creationId="{677235CB-BF84-4EB2-A86E-B34F1D35A08D}"/>
          </ac:picMkLst>
        </pc:picChg>
        <pc:picChg chg="mod">
          <ac:chgData name="Reynaldo Henrick" userId="e1b72280c4498cd1" providerId="LiveId" clId="{9890EE74-7263-4774-8500-29AF0128A8E7}" dt="2021-05-04T04:01:56.133" v="4076" actId="403"/>
          <ac:picMkLst>
            <pc:docMk/>
            <pc:sldMk cId="522469084" sldId="279"/>
            <ac:picMk id="37" creationId="{A190FFF4-198C-44C3-AF09-423492E445A6}"/>
          </ac:picMkLst>
        </pc:picChg>
        <pc:picChg chg="mod">
          <ac:chgData name="Reynaldo Henrick" userId="e1b72280c4498cd1" providerId="LiveId" clId="{9890EE74-7263-4774-8500-29AF0128A8E7}" dt="2021-05-04T14:20:08.513" v="4632" actId="164"/>
          <ac:picMkLst>
            <pc:docMk/>
            <pc:sldMk cId="522469084" sldId="279"/>
            <ac:picMk id="41" creationId="{80F72584-42C2-4717-9F8C-A5D80E314944}"/>
          </ac:picMkLst>
        </pc:picChg>
        <pc:picChg chg="mod">
          <ac:chgData name="Reynaldo Henrick" userId="e1b72280c4498cd1" providerId="LiveId" clId="{9890EE74-7263-4774-8500-29AF0128A8E7}" dt="2021-05-04T14:20:08.513" v="4632" actId="164"/>
          <ac:picMkLst>
            <pc:docMk/>
            <pc:sldMk cId="522469084" sldId="279"/>
            <ac:picMk id="43" creationId="{86EFE25B-B129-45C5-8506-E57C6F4FEDA0}"/>
          </ac:picMkLst>
        </pc:picChg>
        <pc:picChg chg="mod">
          <ac:chgData name="Reynaldo Henrick" userId="e1b72280c4498cd1" providerId="LiveId" clId="{9890EE74-7263-4774-8500-29AF0128A8E7}" dt="2021-05-04T14:20:08.513" v="4632" actId="164"/>
          <ac:picMkLst>
            <pc:docMk/>
            <pc:sldMk cId="522469084" sldId="279"/>
            <ac:picMk id="44" creationId="{9D9FAF49-A3E3-4329-8536-98D9554B88BC}"/>
          </ac:picMkLst>
        </pc:picChg>
        <pc:picChg chg="mod">
          <ac:chgData name="Reynaldo Henrick" userId="e1b72280c4498cd1" providerId="LiveId" clId="{9890EE74-7263-4774-8500-29AF0128A8E7}" dt="2021-05-04T14:20:08.513" v="4632" actId="164"/>
          <ac:picMkLst>
            <pc:docMk/>
            <pc:sldMk cId="522469084" sldId="279"/>
            <ac:picMk id="45" creationId="{A05D97FC-627A-4B5E-9E61-574533DF0317}"/>
          </ac:picMkLst>
        </pc:picChg>
      </pc:sldChg>
      <pc:sldChg chg="del">
        <pc:chgData name="Reynaldo Henrick" userId="e1b72280c4498cd1" providerId="LiveId" clId="{9890EE74-7263-4774-8500-29AF0128A8E7}" dt="2021-05-04T01:09:38.090" v="3778" actId="47"/>
        <pc:sldMkLst>
          <pc:docMk/>
          <pc:sldMk cId="1377721774" sldId="280"/>
        </pc:sldMkLst>
      </pc:sldChg>
      <pc:sldChg chg="del">
        <pc:chgData name="Reynaldo Henrick" userId="e1b72280c4498cd1" providerId="LiveId" clId="{9890EE74-7263-4774-8500-29AF0128A8E7}" dt="2021-05-04T01:00:32.385" v="3731" actId="47"/>
        <pc:sldMkLst>
          <pc:docMk/>
          <pc:sldMk cId="1515835557" sldId="281"/>
        </pc:sldMkLst>
      </pc:sldChg>
      <pc:sldChg chg="addSp delSp modSp new del mod">
        <pc:chgData name="Reynaldo Henrick" userId="e1b72280c4498cd1" providerId="LiveId" clId="{9890EE74-7263-4774-8500-29AF0128A8E7}" dt="2021-05-04T13:32:20.722" v="4523" actId="47"/>
        <pc:sldMkLst>
          <pc:docMk/>
          <pc:sldMk cId="2337918833" sldId="282"/>
        </pc:sldMkLst>
        <pc:spChg chg="add del mod">
          <ac:chgData name="Reynaldo Henrick" userId="e1b72280c4498cd1" providerId="LiveId" clId="{9890EE74-7263-4774-8500-29AF0128A8E7}" dt="2021-05-04T01:04:44.765" v="3738" actId="21"/>
          <ac:spMkLst>
            <pc:docMk/>
            <pc:sldMk cId="2337918833" sldId="282"/>
            <ac:spMk id="5" creationId="{E877DDB0-1D39-4800-B86D-662EE503C1EE}"/>
          </ac:spMkLst>
        </pc:spChg>
        <pc:spChg chg="mod">
          <ac:chgData name="Reynaldo Henrick" userId="e1b72280c4498cd1" providerId="LiveId" clId="{9890EE74-7263-4774-8500-29AF0128A8E7}" dt="2021-05-03T23:01:32.482" v="1762"/>
          <ac:spMkLst>
            <pc:docMk/>
            <pc:sldMk cId="2337918833" sldId="282"/>
            <ac:spMk id="8" creationId="{EB0EF9D8-0106-49FE-9319-647B093CB6DC}"/>
          </ac:spMkLst>
        </pc:spChg>
        <pc:spChg chg="mod">
          <ac:chgData name="Reynaldo Henrick" userId="e1b72280c4498cd1" providerId="LiveId" clId="{9890EE74-7263-4774-8500-29AF0128A8E7}" dt="2021-05-03T23:25:09.152" v="2100"/>
          <ac:spMkLst>
            <pc:docMk/>
            <pc:sldMk cId="2337918833" sldId="282"/>
            <ac:spMk id="11" creationId="{6A6D023C-86ED-46DF-945A-B0524F25A01C}"/>
          </ac:spMkLst>
        </pc:spChg>
        <pc:spChg chg="add del">
          <ac:chgData name="Reynaldo Henrick" userId="e1b72280c4498cd1" providerId="LiveId" clId="{9890EE74-7263-4774-8500-29AF0128A8E7}" dt="2021-05-04T01:04:29.032" v="3734" actId="22"/>
          <ac:spMkLst>
            <pc:docMk/>
            <pc:sldMk cId="2337918833" sldId="282"/>
            <ac:spMk id="15" creationId="{B4DE6D2C-80B7-45FA-8EA5-6A085A2F30A6}"/>
          </ac:spMkLst>
        </pc:spChg>
        <pc:spChg chg="add mod">
          <ac:chgData name="Reynaldo Henrick" userId="e1b72280c4498cd1" providerId="LiveId" clId="{9890EE74-7263-4774-8500-29AF0128A8E7}" dt="2021-05-04T04:03:26.759" v="4095" actId="1076"/>
          <ac:spMkLst>
            <pc:docMk/>
            <pc:sldMk cId="2337918833" sldId="282"/>
            <ac:spMk id="17" creationId="{D2BE48AB-A347-4B11-BA57-6A8B8636AE96}"/>
          </ac:spMkLst>
        </pc:spChg>
        <pc:grpChg chg="add mod">
          <ac:chgData name="Reynaldo Henrick" userId="e1b72280c4498cd1" providerId="LiveId" clId="{9890EE74-7263-4774-8500-29AF0128A8E7}" dt="2021-05-03T23:01:32.482" v="1762"/>
          <ac:grpSpMkLst>
            <pc:docMk/>
            <pc:sldMk cId="2337918833" sldId="282"/>
            <ac:grpSpMk id="7" creationId="{F1BC5691-6481-4D30-A315-82436BF91BE4}"/>
          </ac:grpSpMkLst>
        </pc:grpChg>
        <pc:grpChg chg="add mod">
          <ac:chgData name="Reynaldo Henrick" userId="e1b72280c4498cd1" providerId="LiveId" clId="{9890EE74-7263-4774-8500-29AF0128A8E7}" dt="2021-05-03T23:25:09.152" v="2100"/>
          <ac:grpSpMkLst>
            <pc:docMk/>
            <pc:sldMk cId="2337918833" sldId="282"/>
            <ac:grpSpMk id="10" creationId="{CF40C3E0-EB45-41AA-A468-A67B4A62291F}"/>
          </ac:grpSpMkLst>
        </pc:grpChg>
        <pc:grpChg chg="add mod">
          <ac:chgData name="Reynaldo Henrick" userId="e1b72280c4498cd1" providerId="LiveId" clId="{9890EE74-7263-4774-8500-29AF0128A8E7}" dt="2021-05-04T01:06:23.524" v="3766" actId="164"/>
          <ac:grpSpMkLst>
            <pc:docMk/>
            <pc:sldMk cId="2337918833" sldId="282"/>
            <ac:grpSpMk id="22" creationId="{08CB5107-1B54-44AA-9D2D-DFE80726288F}"/>
          </ac:grpSpMkLst>
        </pc:grpChg>
        <pc:picChg chg="add mod">
          <ac:chgData name="Reynaldo Henrick" userId="e1b72280c4498cd1" providerId="LiveId" clId="{9890EE74-7263-4774-8500-29AF0128A8E7}" dt="2021-05-03T23:01:32.482" v="1762"/>
          <ac:picMkLst>
            <pc:docMk/>
            <pc:sldMk cId="2337918833" sldId="282"/>
            <ac:picMk id="4" creationId="{A0911ADC-37A1-4B42-9353-A78F77F33D8B}"/>
          </ac:picMkLst>
        </pc:picChg>
        <pc:picChg chg="add mod">
          <ac:chgData name="Reynaldo Henrick" userId="e1b72280c4498cd1" providerId="LiveId" clId="{9890EE74-7263-4774-8500-29AF0128A8E7}" dt="2021-05-03T23:01:32.482" v="1762"/>
          <ac:picMkLst>
            <pc:docMk/>
            <pc:sldMk cId="2337918833" sldId="282"/>
            <ac:picMk id="6" creationId="{911F8C65-663B-4675-9156-A1F3F5A4426E}"/>
          </ac:picMkLst>
        </pc:picChg>
        <pc:picChg chg="mod">
          <ac:chgData name="Reynaldo Henrick" userId="e1b72280c4498cd1" providerId="LiveId" clId="{9890EE74-7263-4774-8500-29AF0128A8E7}" dt="2021-05-03T23:01:32.482" v="1762"/>
          <ac:picMkLst>
            <pc:docMk/>
            <pc:sldMk cId="2337918833" sldId="282"/>
            <ac:picMk id="9" creationId="{023749FC-9ECD-4993-9CB0-6B5A57F78979}"/>
          </ac:picMkLst>
        </pc:picChg>
        <pc:picChg chg="mod">
          <ac:chgData name="Reynaldo Henrick" userId="e1b72280c4498cd1" providerId="LiveId" clId="{9890EE74-7263-4774-8500-29AF0128A8E7}" dt="2021-05-03T23:25:09.152" v="2100"/>
          <ac:picMkLst>
            <pc:docMk/>
            <pc:sldMk cId="2337918833" sldId="282"/>
            <ac:picMk id="12" creationId="{7B7AD14C-9A8D-49E4-B307-94AB0940CEAD}"/>
          </ac:picMkLst>
        </pc:picChg>
        <pc:picChg chg="add del mod">
          <ac:chgData name="Reynaldo Henrick" userId="e1b72280c4498cd1" providerId="LiveId" clId="{9890EE74-7263-4774-8500-29AF0128A8E7}" dt="2021-05-04T01:04:29.769" v="3735"/>
          <ac:picMkLst>
            <pc:docMk/>
            <pc:sldMk cId="2337918833" sldId="282"/>
            <ac:picMk id="13" creationId="{BD8D578B-9F7D-4082-936A-A7A57EC07728}"/>
          </ac:picMkLst>
        </pc:picChg>
        <pc:picChg chg="add del mod">
          <ac:chgData name="Reynaldo Henrick" userId="e1b72280c4498cd1" providerId="LiveId" clId="{9890EE74-7263-4774-8500-29AF0128A8E7}" dt="2021-05-04T01:04:47.869" v="3741" actId="21"/>
          <ac:picMkLst>
            <pc:docMk/>
            <pc:sldMk cId="2337918833" sldId="282"/>
            <ac:picMk id="16" creationId="{EB5DDAA8-3706-4A7E-8215-FA8EAA4E3279}"/>
          </ac:picMkLst>
        </pc:picChg>
        <pc:picChg chg="add mod modCrop">
          <ac:chgData name="Reynaldo Henrick" userId="e1b72280c4498cd1" providerId="LiveId" clId="{9890EE74-7263-4774-8500-29AF0128A8E7}" dt="2021-05-04T01:06:23.524" v="3766" actId="164"/>
          <ac:picMkLst>
            <pc:docMk/>
            <pc:sldMk cId="2337918833" sldId="282"/>
            <ac:picMk id="18" creationId="{D7F7CC84-2FAB-4132-A2E9-59601351247A}"/>
          </ac:picMkLst>
        </pc:picChg>
        <pc:picChg chg="add del mod">
          <ac:chgData name="Reynaldo Henrick" userId="e1b72280c4498cd1" providerId="LiveId" clId="{9890EE74-7263-4774-8500-29AF0128A8E7}" dt="2021-05-04T01:05:02.281" v="3751"/>
          <ac:picMkLst>
            <pc:docMk/>
            <pc:sldMk cId="2337918833" sldId="282"/>
            <ac:picMk id="19" creationId="{1E8A67A0-F268-46F0-986E-043756441FAF}"/>
          </ac:picMkLst>
        </pc:picChg>
        <pc:picChg chg="add mod modCrop">
          <ac:chgData name="Reynaldo Henrick" userId="e1b72280c4498cd1" providerId="LiveId" clId="{9890EE74-7263-4774-8500-29AF0128A8E7}" dt="2021-05-04T01:06:23.524" v="3766" actId="164"/>
          <ac:picMkLst>
            <pc:docMk/>
            <pc:sldMk cId="2337918833" sldId="282"/>
            <ac:picMk id="20" creationId="{C41FFAF1-8827-4AE0-B92C-EAE2E780C2E5}"/>
          </ac:picMkLst>
        </pc:picChg>
        <pc:picChg chg="add mod modCrop">
          <ac:chgData name="Reynaldo Henrick" userId="e1b72280c4498cd1" providerId="LiveId" clId="{9890EE74-7263-4774-8500-29AF0128A8E7}" dt="2021-05-04T01:06:23.524" v="3766" actId="164"/>
          <ac:picMkLst>
            <pc:docMk/>
            <pc:sldMk cId="2337918833" sldId="282"/>
            <ac:picMk id="21" creationId="{79C039FC-24DB-4E83-A724-1CBBF84320E2}"/>
          </ac:picMkLst>
        </pc:picChg>
      </pc:sldChg>
      <pc:sldChg chg="addSp delSp modSp add del mod modTransition">
        <pc:chgData name="Reynaldo Henrick" userId="e1b72280c4498cd1" providerId="LiveId" clId="{9890EE74-7263-4774-8500-29AF0128A8E7}" dt="2021-05-04T14:23:27.153" v="4667" actId="47"/>
        <pc:sldMkLst>
          <pc:docMk/>
          <pc:sldMk cId="470946561" sldId="283"/>
        </pc:sldMkLst>
        <pc:spChg chg="mod">
          <ac:chgData name="Reynaldo Henrick" userId="e1b72280c4498cd1" providerId="LiveId" clId="{9890EE74-7263-4774-8500-29AF0128A8E7}" dt="2021-05-04T04:09:37.839" v="4257"/>
          <ac:spMkLst>
            <pc:docMk/>
            <pc:sldMk cId="470946561" sldId="283"/>
            <ac:spMk id="18" creationId="{F88F55A7-77A3-4045-9E54-E8466D910155}"/>
          </ac:spMkLst>
        </pc:spChg>
        <pc:spChg chg="mod">
          <ac:chgData name="Reynaldo Henrick" userId="e1b72280c4498cd1" providerId="LiveId" clId="{9890EE74-7263-4774-8500-29AF0128A8E7}" dt="2021-05-04T04:09:37.839" v="4257"/>
          <ac:spMkLst>
            <pc:docMk/>
            <pc:sldMk cId="470946561" sldId="283"/>
            <ac:spMk id="19" creationId="{BB019BC7-CA10-4BA6-8B7D-5B0BAD79A152}"/>
          </ac:spMkLst>
        </pc:spChg>
        <pc:grpChg chg="del mod">
          <ac:chgData name="Reynaldo Henrick" userId="e1b72280c4498cd1" providerId="LiveId" clId="{9890EE74-7263-4774-8500-29AF0128A8E7}" dt="2021-05-04T04:09:37.111" v="4256" actId="478"/>
          <ac:grpSpMkLst>
            <pc:docMk/>
            <pc:sldMk cId="470946561" sldId="283"/>
            <ac:grpSpMk id="7" creationId="{8427E93D-7A87-4837-85A3-E515D99D4EED}"/>
          </ac:grpSpMkLst>
        </pc:grpChg>
        <pc:grpChg chg="add mod">
          <ac:chgData name="Reynaldo Henrick" userId="e1b72280c4498cd1" providerId="LiveId" clId="{9890EE74-7263-4774-8500-29AF0128A8E7}" dt="2021-05-04T04:09:46.533" v="4267" actId="1036"/>
          <ac:grpSpMkLst>
            <pc:docMk/>
            <pc:sldMk cId="470946561" sldId="283"/>
            <ac:grpSpMk id="16" creationId="{44437B55-6BE2-49BF-821B-3E1CED7FE889}"/>
          </ac:grpSpMkLst>
        </pc:grpChg>
        <pc:grpChg chg="mod">
          <ac:chgData name="Reynaldo Henrick" userId="e1b72280c4498cd1" providerId="LiveId" clId="{9890EE74-7263-4774-8500-29AF0128A8E7}" dt="2021-05-04T04:09:37.839" v="4257"/>
          <ac:grpSpMkLst>
            <pc:docMk/>
            <pc:sldMk cId="470946561" sldId="283"/>
            <ac:grpSpMk id="17" creationId="{5202E992-0301-4401-933E-10FDCFAB9541}"/>
          </ac:grpSpMkLst>
        </pc:grpChg>
        <pc:grpChg chg="add mod">
          <ac:chgData name="Reynaldo Henrick" userId="e1b72280c4498cd1" providerId="LiveId" clId="{9890EE74-7263-4774-8500-29AF0128A8E7}" dt="2021-05-04T13:39:17.810" v="4586"/>
          <ac:grpSpMkLst>
            <pc:docMk/>
            <pc:sldMk cId="470946561" sldId="283"/>
            <ac:grpSpMk id="21" creationId="{091E8F87-F2E1-4028-88CC-15940CEF0272}"/>
          </ac:grpSpMkLst>
        </pc:grpChg>
        <pc:grpChg chg="del">
          <ac:chgData name="Reynaldo Henrick" userId="e1b72280c4498cd1" providerId="LiveId" clId="{9890EE74-7263-4774-8500-29AF0128A8E7}" dt="2021-05-04T13:39:13.880" v="4585" actId="478"/>
          <ac:grpSpMkLst>
            <pc:docMk/>
            <pc:sldMk cId="470946561" sldId="283"/>
            <ac:grpSpMk id="42" creationId="{995B96DD-AA74-4F80-99DB-B4360DA712C8}"/>
          </ac:grpSpMkLst>
        </pc:grpChg>
        <pc:picChg chg="mod">
          <ac:chgData name="Reynaldo Henrick" userId="e1b72280c4498cd1" providerId="LiveId" clId="{9890EE74-7263-4774-8500-29AF0128A8E7}" dt="2021-05-04T04:09:37.839" v="4257"/>
          <ac:picMkLst>
            <pc:docMk/>
            <pc:sldMk cId="470946561" sldId="283"/>
            <ac:picMk id="20" creationId="{543A9F3B-E689-41C4-8C50-95502D52FD23}"/>
          </ac:picMkLst>
        </pc:picChg>
        <pc:picChg chg="mod">
          <ac:chgData name="Reynaldo Henrick" userId="e1b72280c4498cd1" providerId="LiveId" clId="{9890EE74-7263-4774-8500-29AF0128A8E7}" dt="2021-05-04T13:39:35.750" v="4601" actId="1037"/>
          <ac:picMkLst>
            <pc:docMk/>
            <pc:sldMk cId="470946561" sldId="283"/>
            <ac:picMk id="22" creationId="{A76AF705-186A-46EA-945A-969EA0B67893}"/>
          </ac:picMkLst>
        </pc:picChg>
        <pc:picChg chg="mod">
          <ac:chgData name="Reynaldo Henrick" userId="e1b72280c4498cd1" providerId="LiveId" clId="{9890EE74-7263-4774-8500-29AF0128A8E7}" dt="2021-05-04T13:39:17.810" v="4586"/>
          <ac:picMkLst>
            <pc:docMk/>
            <pc:sldMk cId="470946561" sldId="283"/>
            <ac:picMk id="23" creationId="{ED8BDFA7-8FB4-4290-84BD-95C22324E2C9}"/>
          </ac:picMkLst>
        </pc:picChg>
        <pc:picChg chg="mod">
          <ac:chgData name="Reynaldo Henrick" userId="e1b72280c4498cd1" providerId="LiveId" clId="{9890EE74-7263-4774-8500-29AF0128A8E7}" dt="2021-05-04T13:39:47.046" v="4615" actId="1038"/>
          <ac:picMkLst>
            <pc:docMk/>
            <pc:sldMk cId="470946561" sldId="283"/>
            <ac:picMk id="24" creationId="{688991F5-FDB4-4E8B-B219-4F1DE2F7F624}"/>
          </ac:picMkLst>
        </pc:picChg>
        <pc:picChg chg="mod">
          <ac:chgData name="Reynaldo Henrick" userId="e1b72280c4498cd1" providerId="LiveId" clId="{9890EE74-7263-4774-8500-29AF0128A8E7}" dt="2021-05-04T13:38:52.294" v="4583" actId="1036"/>
          <ac:picMkLst>
            <pc:docMk/>
            <pc:sldMk cId="470946561" sldId="283"/>
            <ac:picMk id="43" creationId="{86EFE25B-B129-45C5-8506-E57C6F4FEDA0}"/>
          </ac:picMkLst>
        </pc:picChg>
        <pc:picChg chg="mod">
          <ac:chgData name="Reynaldo Henrick" userId="e1b72280c4498cd1" providerId="LiveId" clId="{9890EE74-7263-4774-8500-29AF0128A8E7}" dt="2021-05-04T13:38:55.574" v="4584" actId="1036"/>
          <ac:picMkLst>
            <pc:docMk/>
            <pc:sldMk cId="470946561" sldId="283"/>
            <ac:picMk id="45" creationId="{A05D97FC-627A-4B5E-9E61-574533DF0317}"/>
          </ac:picMkLst>
        </pc:picChg>
      </pc:sldChg>
      <pc:sldChg chg="addSp delSp modSp add mod setBg">
        <pc:chgData name="Reynaldo Henrick" userId="e1b72280c4498cd1" providerId="LiveId" clId="{9890EE74-7263-4774-8500-29AF0128A8E7}" dt="2021-05-04T14:26:22.959" v="4727" actId="14100"/>
        <pc:sldMkLst>
          <pc:docMk/>
          <pc:sldMk cId="3358401275" sldId="284"/>
        </pc:sldMkLst>
        <pc:spChg chg="mod topLvl">
          <ac:chgData name="Reynaldo Henrick" userId="e1b72280c4498cd1" providerId="LiveId" clId="{9890EE74-7263-4774-8500-29AF0128A8E7}" dt="2021-05-04T14:26:18.700" v="4726" actId="165"/>
          <ac:spMkLst>
            <pc:docMk/>
            <pc:sldMk cId="3358401275" sldId="284"/>
            <ac:spMk id="20" creationId="{1AF999B3-71E7-4EFF-BF20-C1D989C0E25F}"/>
          </ac:spMkLst>
        </pc:spChg>
        <pc:spChg chg="mod">
          <ac:chgData name="Reynaldo Henrick" userId="e1b72280c4498cd1" providerId="LiveId" clId="{9890EE74-7263-4774-8500-29AF0128A8E7}" dt="2021-05-04T14:26:18.700" v="4726" actId="165"/>
          <ac:spMkLst>
            <pc:docMk/>
            <pc:sldMk cId="3358401275" sldId="284"/>
            <ac:spMk id="21" creationId="{999CC5EC-BD1B-4C14-94A8-E540DB6EEC5E}"/>
          </ac:spMkLst>
        </pc:spChg>
        <pc:spChg chg="mod">
          <ac:chgData name="Reynaldo Henrick" userId="e1b72280c4498cd1" providerId="LiveId" clId="{9890EE74-7263-4774-8500-29AF0128A8E7}" dt="2021-05-04T14:23:15.434" v="4664" actId="207"/>
          <ac:spMkLst>
            <pc:docMk/>
            <pc:sldMk cId="3358401275" sldId="284"/>
            <ac:spMk id="48" creationId="{A711217B-1815-4A80-9F71-F1EE9358C598}"/>
          </ac:spMkLst>
        </pc:spChg>
        <pc:grpChg chg="del mod">
          <ac:chgData name="Reynaldo Henrick" userId="e1b72280c4498cd1" providerId="LiveId" clId="{9890EE74-7263-4774-8500-29AF0128A8E7}" dt="2021-05-04T14:24:34.205" v="4677" actId="21"/>
          <ac:grpSpMkLst>
            <pc:docMk/>
            <pc:sldMk cId="3358401275" sldId="284"/>
            <ac:grpSpMk id="7" creationId="{8427E93D-7A87-4837-85A3-E515D99D4EED}"/>
          </ac:grpSpMkLst>
        </pc:grpChg>
        <pc:grpChg chg="mod">
          <ac:chgData name="Reynaldo Henrick" userId="e1b72280c4498cd1" providerId="LiveId" clId="{9890EE74-7263-4774-8500-29AF0128A8E7}" dt="2021-05-04T14:25:01.206" v="4718" actId="1036"/>
          <ac:grpSpMkLst>
            <pc:docMk/>
            <pc:sldMk cId="3358401275" sldId="284"/>
            <ac:grpSpMk id="9" creationId="{8C7D3CBC-78BF-4FB1-AABC-81C6D84DE947}"/>
          </ac:grpSpMkLst>
        </pc:grpChg>
        <pc:grpChg chg="add del mod">
          <ac:chgData name="Reynaldo Henrick" userId="e1b72280c4498cd1" providerId="LiveId" clId="{9890EE74-7263-4774-8500-29AF0128A8E7}" dt="2021-05-04T14:26:18.700" v="4726" actId="165"/>
          <ac:grpSpMkLst>
            <pc:docMk/>
            <pc:sldMk cId="3358401275" sldId="284"/>
            <ac:grpSpMk id="18" creationId="{3CBE6168-1A03-4817-BF16-36E77CEF7FF4}"/>
          </ac:grpSpMkLst>
        </pc:grpChg>
        <pc:grpChg chg="mod topLvl">
          <ac:chgData name="Reynaldo Henrick" userId="e1b72280c4498cd1" providerId="LiveId" clId="{9890EE74-7263-4774-8500-29AF0128A8E7}" dt="2021-05-04T14:26:22.959" v="4727" actId="14100"/>
          <ac:grpSpMkLst>
            <pc:docMk/>
            <pc:sldMk cId="3358401275" sldId="284"/>
            <ac:grpSpMk id="19" creationId="{330BC89F-F057-49AA-A05C-026A2B7F28A2}"/>
          </ac:grpSpMkLst>
        </pc:grpChg>
        <pc:grpChg chg="mod">
          <ac:chgData name="Reynaldo Henrick" userId="e1b72280c4498cd1" providerId="LiveId" clId="{9890EE74-7263-4774-8500-29AF0128A8E7}" dt="2021-05-04T14:25:01.206" v="4718" actId="1036"/>
          <ac:grpSpMkLst>
            <pc:docMk/>
            <pc:sldMk cId="3358401275" sldId="284"/>
            <ac:grpSpMk id="39" creationId="{0A23DF91-1318-4FDE-92E6-4ECB0424B179}"/>
          </ac:grpSpMkLst>
        </pc:grpChg>
        <pc:grpChg chg="mod">
          <ac:chgData name="Reynaldo Henrick" userId="e1b72280c4498cd1" providerId="LiveId" clId="{9890EE74-7263-4774-8500-29AF0128A8E7}" dt="2021-05-04T14:25:01.206" v="4718" actId="1036"/>
          <ac:grpSpMkLst>
            <pc:docMk/>
            <pc:sldMk cId="3358401275" sldId="284"/>
            <ac:grpSpMk id="42" creationId="{995B96DD-AA74-4F80-99DB-B4360DA712C8}"/>
          </ac:grpSpMkLst>
        </pc:grpChg>
        <pc:picChg chg="mod">
          <ac:chgData name="Reynaldo Henrick" userId="e1b72280c4498cd1" providerId="LiveId" clId="{9890EE74-7263-4774-8500-29AF0128A8E7}" dt="2021-05-04T14:26:18.700" v="4726" actId="165"/>
          <ac:picMkLst>
            <pc:docMk/>
            <pc:sldMk cId="3358401275" sldId="284"/>
            <ac:picMk id="22" creationId="{B7682CF6-47BE-46B2-8D8F-79D3B71825E8}"/>
          </ac:picMkLst>
        </pc:picChg>
      </pc:sldChg>
      <pc:sldChg chg="addSp delSp modSp add mod modTransition setBg">
        <pc:chgData name="Reynaldo Henrick" userId="e1b72280c4498cd1" providerId="LiveId" clId="{9890EE74-7263-4774-8500-29AF0128A8E7}" dt="2021-05-04T14:27:24.438" v="4750" actId="1037"/>
        <pc:sldMkLst>
          <pc:docMk/>
          <pc:sldMk cId="2669644254" sldId="285"/>
        </pc:sldMkLst>
        <pc:spChg chg="mod topLvl">
          <ac:chgData name="Reynaldo Henrick" userId="e1b72280c4498cd1" providerId="LiveId" clId="{9890EE74-7263-4774-8500-29AF0128A8E7}" dt="2021-05-04T14:26:43.620" v="4728" actId="165"/>
          <ac:spMkLst>
            <pc:docMk/>
            <pc:sldMk cId="2669644254" sldId="285"/>
            <ac:spMk id="20" creationId="{F7B91F77-91F8-426B-B599-682F3BA16C7D}"/>
          </ac:spMkLst>
        </pc:spChg>
        <pc:spChg chg="mod">
          <ac:chgData name="Reynaldo Henrick" userId="e1b72280c4498cd1" providerId="LiveId" clId="{9890EE74-7263-4774-8500-29AF0128A8E7}" dt="2021-05-04T14:26:43.620" v="4728" actId="165"/>
          <ac:spMkLst>
            <pc:docMk/>
            <pc:sldMk cId="2669644254" sldId="285"/>
            <ac:spMk id="21" creationId="{2BF3DA0C-42D8-4748-958A-708334123FD2}"/>
          </ac:spMkLst>
        </pc:spChg>
        <pc:grpChg chg="del">
          <ac:chgData name="Reynaldo Henrick" userId="e1b72280c4498cd1" providerId="LiveId" clId="{9890EE74-7263-4774-8500-29AF0128A8E7}" dt="2021-05-04T14:24:25.373" v="4675" actId="478"/>
          <ac:grpSpMkLst>
            <pc:docMk/>
            <pc:sldMk cId="2669644254" sldId="285"/>
            <ac:grpSpMk id="7" creationId="{8427E93D-7A87-4837-85A3-E515D99D4EED}"/>
          </ac:grpSpMkLst>
        </pc:grpChg>
        <pc:grpChg chg="add del mod">
          <ac:chgData name="Reynaldo Henrick" userId="e1b72280c4498cd1" providerId="LiveId" clId="{9890EE74-7263-4774-8500-29AF0128A8E7}" dt="2021-05-04T14:26:43.620" v="4728" actId="165"/>
          <ac:grpSpMkLst>
            <pc:docMk/>
            <pc:sldMk cId="2669644254" sldId="285"/>
            <ac:grpSpMk id="18" creationId="{407ED8B7-BDD7-4A42-90D9-E694535ABD65}"/>
          </ac:grpSpMkLst>
        </pc:grpChg>
        <pc:grpChg chg="mod topLvl">
          <ac:chgData name="Reynaldo Henrick" userId="e1b72280c4498cd1" providerId="LiveId" clId="{9890EE74-7263-4774-8500-29AF0128A8E7}" dt="2021-05-04T14:26:43.620" v="4728" actId="165"/>
          <ac:grpSpMkLst>
            <pc:docMk/>
            <pc:sldMk cId="2669644254" sldId="285"/>
            <ac:grpSpMk id="19" creationId="{8C66B82F-3233-4F17-ADD7-47235EBAD7F7}"/>
          </ac:grpSpMkLst>
        </pc:grpChg>
        <pc:picChg chg="mod">
          <ac:chgData name="Reynaldo Henrick" userId="e1b72280c4498cd1" providerId="LiveId" clId="{9890EE74-7263-4774-8500-29AF0128A8E7}" dt="2021-05-04T14:26:43.620" v="4728" actId="165"/>
          <ac:picMkLst>
            <pc:docMk/>
            <pc:sldMk cId="2669644254" sldId="285"/>
            <ac:picMk id="22" creationId="{F1472424-9D0A-48F6-B14C-7E93108604C8}"/>
          </ac:picMkLst>
        </pc:picChg>
        <pc:picChg chg="mod">
          <ac:chgData name="Reynaldo Henrick" userId="e1b72280c4498cd1" providerId="LiveId" clId="{9890EE74-7263-4774-8500-29AF0128A8E7}" dt="2021-05-04T14:27:24.438" v="4750" actId="1037"/>
          <ac:picMkLst>
            <pc:docMk/>
            <pc:sldMk cId="2669644254" sldId="285"/>
            <ac:picMk id="43" creationId="{86EFE25B-B129-45C5-8506-E57C6F4FEDA0}"/>
          </ac:picMkLst>
        </pc:picChg>
        <pc:picChg chg="mod">
          <ac:chgData name="Reynaldo Henrick" userId="e1b72280c4498cd1" providerId="LiveId" clId="{9890EE74-7263-4774-8500-29AF0128A8E7}" dt="2021-05-04T14:27:10.613" v="4738" actId="1038"/>
          <ac:picMkLst>
            <pc:docMk/>
            <pc:sldMk cId="2669644254" sldId="285"/>
            <ac:picMk id="45" creationId="{A05D97FC-627A-4B5E-9E61-574533DF0317}"/>
          </ac:picMkLst>
        </pc:picChg>
      </pc:sldChg>
      <pc:sldMasterChg chg="setBg modSldLayout">
        <pc:chgData name="Reynaldo Henrick" userId="e1b72280c4498cd1" providerId="LiveId" clId="{9890EE74-7263-4774-8500-29AF0128A8E7}" dt="2021-05-04T14:14:29.135" v="4618"/>
        <pc:sldMasterMkLst>
          <pc:docMk/>
          <pc:sldMasterMk cId="1074301898" sldId="2147483648"/>
        </pc:sldMasterMkLst>
        <pc:sldLayoutChg chg="setBg">
          <pc:chgData name="Reynaldo Henrick" userId="e1b72280c4498cd1" providerId="LiveId" clId="{9890EE74-7263-4774-8500-29AF0128A8E7}" dt="2021-05-04T14:14:29.135" v="4618"/>
          <pc:sldLayoutMkLst>
            <pc:docMk/>
            <pc:sldMasterMk cId="1074301898" sldId="2147483648"/>
            <pc:sldLayoutMk cId="673254633" sldId="2147483649"/>
          </pc:sldLayoutMkLst>
        </pc:sldLayoutChg>
        <pc:sldLayoutChg chg="setBg">
          <pc:chgData name="Reynaldo Henrick" userId="e1b72280c4498cd1" providerId="LiveId" clId="{9890EE74-7263-4774-8500-29AF0128A8E7}" dt="2021-05-04T14:14:29.135" v="4618"/>
          <pc:sldLayoutMkLst>
            <pc:docMk/>
            <pc:sldMasterMk cId="1074301898" sldId="2147483648"/>
            <pc:sldLayoutMk cId="3536672972" sldId="2147483650"/>
          </pc:sldLayoutMkLst>
        </pc:sldLayoutChg>
        <pc:sldLayoutChg chg="setBg">
          <pc:chgData name="Reynaldo Henrick" userId="e1b72280c4498cd1" providerId="LiveId" clId="{9890EE74-7263-4774-8500-29AF0128A8E7}" dt="2021-05-04T14:14:29.135" v="4618"/>
          <pc:sldLayoutMkLst>
            <pc:docMk/>
            <pc:sldMasterMk cId="1074301898" sldId="2147483648"/>
            <pc:sldLayoutMk cId="820611528" sldId="2147483651"/>
          </pc:sldLayoutMkLst>
        </pc:sldLayoutChg>
        <pc:sldLayoutChg chg="setBg">
          <pc:chgData name="Reynaldo Henrick" userId="e1b72280c4498cd1" providerId="LiveId" clId="{9890EE74-7263-4774-8500-29AF0128A8E7}" dt="2021-05-04T14:14:29.135" v="4618"/>
          <pc:sldLayoutMkLst>
            <pc:docMk/>
            <pc:sldMasterMk cId="1074301898" sldId="2147483648"/>
            <pc:sldLayoutMk cId="3461686403" sldId="2147483652"/>
          </pc:sldLayoutMkLst>
        </pc:sldLayoutChg>
        <pc:sldLayoutChg chg="setBg">
          <pc:chgData name="Reynaldo Henrick" userId="e1b72280c4498cd1" providerId="LiveId" clId="{9890EE74-7263-4774-8500-29AF0128A8E7}" dt="2021-05-04T14:14:29.135" v="4618"/>
          <pc:sldLayoutMkLst>
            <pc:docMk/>
            <pc:sldMasterMk cId="1074301898" sldId="2147483648"/>
            <pc:sldLayoutMk cId="2324665745" sldId="2147483653"/>
          </pc:sldLayoutMkLst>
        </pc:sldLayoutChg>
        <pc:sldLayoutChg chg="setBg">
          <pc:chgData name="Reynaldo Henrick" userId="e1b72280c4498cd1" providerId="LiveId" clId="{9890EE74-7263-4774-8500-29AF0128A8E7}" dt="2021-05-04T14:14:29.135" v="4618"/>
          <pc:sldLayoutMkLst>
            <pc:docMk/>
            <pc:sldMasterMk cId="1074301898" sldId="2147483648"/>
            <pc:sldLayoutMk cId="4016607517" sldId="2147483654"/>
          </pc:sldLayoutMkLst>
        </pc:sldLayoutChg>
        <pc:sldLayoutChg chg="setBg">
          <pc:chgData name="Reynaldo Henrick" userId="e1b72280c4498cd1" providerId="LiveId" clId="{9890EE74-7263-4774-8500-29AF0128A8E7}" dt="2021-05-04T14:14:29.135" v="4618"/>
          <pc:sldLayoutMkLst>
            <pc:docMk/>
            <pc:sldMasterMk cId="1074301898" sldId="2147483648"/>
            <pc:sldLayoutMk cId="938432023" sldId="2147483655"/>
          </pc:sldLayoutMkLst>
        </pc:sldLayoutChg>
        <pc:sldLayoutChg chg="setBg">
          <pc:chgData name="Reynaldo Henrick" userId="e1b72280c4498cd1" providerId="LiveId" clId="{9890EE74-7263-4774-8500-29AF0128A8E7}" dt="2021-05-04T14:14:29.135" v="4618"/>
          <pc:sldLayoutMkLst>
            <pc:docMk/>
            <pc:sldMasterMk cId="1074301898" sldId="2147483648"/>
            <pc:sldLayoutMk cId="2040698274" sldId="2147483656"/>
          </pc:sldLayoutMkLst>
        </pc:sldLayoutChg>
        <pc:sldLayoutChg chg="setBg">
          <pc:chgData name="Reynaldo Henrick" userId="e1b72280c4498cd1" providerId="LiveId" clId="{9890EE74-7263-4774-8500-29AF0128A8E7}" dt="2021-05-04T14:14:29.135" v="4618"/>
          <pc:sldLayoutMkLst>
            <pc:docMk/>
            <pc:sldMasterMk cId="1074301898" sldId="2147483648"/>
            <pc:sldLayoutMk cId="3427158626" sldId="2147483657"/>
          </pc:sldLayoutMkLst>
        </pc:sldLayoutChg>
        <pc:sldLayoutChg chg="setBg">
          <pc:chgData name="Reynaldo Henrick" userId="e1b72280c4498cd1" providerId="LiveId" clId="{9890EE74-7263-4774-8500-29AF0128A8E7}" dt="2021-05-04T14:14:29.135" v="4618"/>
          <pc:sldLayoutMkLst>
            <pc:docMk/>
            <pc:sldMasterMk cId="1074301898" sldId="2147483648"/>
            <pc:sldLayoutMk cId="3103732126" sldId="2147483658"/>
          </pc:sldLayoutMkLst>
        </pc:sldLayoutChg>
        <pc:sldLayoutChg chg="setBg">
          <pc:chgData name="Reynaldo Henrick" userId="e1b72280c4498cd1" providerId="LiveId" clId="{9890EE74-7263-4774-8500-29AF0128A8E7}" dt="2021-05-04T14:14:29.135" v="4618"/>
          <pc:sldLayoutMkLst>
            <pc:docMk/>
            <pc:sldMasterMk cId="1074301898" sldId="2147483648"/>
            <pc:sldLayoutMk cId="72671376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9495C-216F-4AF2-B82F-51741050E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49868B-285F-4946-ACAD-A77C7FCF9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C992EF-C7C6-4A40-B6D8-ACA46B2F7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770F84-9692-491A-BC0B-4DDD8219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EFB22D-34F8-4389-833B-868DD16F5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254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8529D-25F7-4880-880C-A54BACE9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A70539-5502-4561-A052-A5D27A29C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1A3519-898B-474D-ACF5-4F166C0DD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B6CD98-2907-4721-A132-AF090E49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EE1160-C914-4C1F-BD67-E66F37DE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73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EFABDF-276A-46EC-B0BB-B090B1F2D5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F9738-90F6-48DE-8E59-1B739AE01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039309-4BED-460F-8FF3-34FBF789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CAB784-F572-4D10-A00F-9FD7A934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A36C33-3765-4EFE-87E4-D838D423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71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AE5D1-8325-4454-9789-DF61F454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889B83-1AC5-4E03-94FC-2C9BE42D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93D48D-D593-45DA-90E1-A2C2D2A4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E1AD73-C0EE-4F77-9222-CCF2425E0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229170-3EAB-4002-B975-EBBE51DE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67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26EAE3-CC3A-46D1-A6F6-733714507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B7FFB8-C696-40CD-831B-A0DC070CF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E14839-B2CF-46CE-A757-37B356051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13508-4F1D-4202-B698-2D2CD5EE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8A5905-FE34-43E6-9B56-D7E858B4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61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E7FA8-D234-465E-98AA-36925EA1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CEA032-55B1-48A1-B498-58A925339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3BB907-24FE-4345-BDDE-4F82D558F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16F9F6-7720-4BDF-8833-2A969407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457F35-02B3-4198-B371-B0D0AFF8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F5684F-706D-4E1C-9585-11A5F7A2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168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A588C-B75C-4DB8-8452-AB347C21B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119DED-41D3-4FA4-9A5A-1EBEAAB5B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6DA517-8F71-4569-B10B-627439762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3FD83A1-E8C3-4D9A-9A89-72D0CEDBD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B51C5C2-A132-4ED7-A8AD-9DB60CA57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26D1BD8-EC85-41E6-9191-36CDF5A8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CDE86B-1D7D-4B71-BC97-2C738836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3346E8E-8CD2-43A7-97E9-75A46139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66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42C15-3CEB-4D35-936F-950E45D3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A5767AB-F238-4DC4-A482-401F914C7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2408110-473C-4EB6-BCFD-E234992DD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90CEFA-0FBD-44A1-95A6-72D05AA6B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660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A5D7E51-73A9-4442-9BC2-E528DA7D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E523E5-B786-4813-9A09-6C70A915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4B6218-B7E9-4B38-9163-0F094BEA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43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7A80A-519E-424A-A335-D7F3085D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664402-D7B1-439A-97F0-C06DF51CD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67C1A9-7C31-4C8E-A33B-A924B06FF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41D70-66E3-46FE-B4CB-D026083E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BF708A-263A-47E3-BBDB-F610720D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B4704E-8DFD-469F-9152-32114F79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698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CBEE4-2298-4CDA-AF03-3D1B79B61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881F1CE-C89A-43DB-A6B6-13F64CE22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1423D7-EC36-4EDC-9A4F-AA49BBAD6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ED5536-E698-451E-A59E-DE86834F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38AE4B-DF9B-4BF1-889A-F8BA609E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7F0686-FAEA-4BA1-B28A-DC7620B4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15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BFF68B1-9973-4DE8-BF6D-5B7036009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79F5E6-74C9-43AC-ADDC-3DB2D50DB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349FC5-98EF-4B42-B326-E882F32C0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0F426-1088-47D1-A49E-4F894FA19F11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6163CE-D08C-4A10-8494-365AF701A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2E2AE-3786-4CD1-88E2-C0A776574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3F9E8-C7C0-456B-8842-A8869AA044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30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7.svg"/><Relationship Id="rId2" Type="http://schemas.openxmlformats.org/officeDocument/2006/relationships/image" Target="../media/image4.jpe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microsoft.com/office/2007/relationships/hdphoto" Target="../media/hdphoto7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A711217B-1815-4A80-9F71-F1EE9358C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5000">
                <a:schemeClr val="tx1">
                  <a:lumMod val="85000"/>
                  <a:lumOff val="15000"/>
                  <a:alpha val="60000"/>
                </a:schemeClr>
              </a:gs>
              <a:gs pos="0">
                <a:schemeClr val="tx1">
                  <a:alpha val="8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7C4675A-25AF-4772-9855-4A63EDCB41CA}"/>
              </a:ext>
            </a:extLst>
          </p:cNvPr>
          <p:cNvGrpSpPr/>
          <p:nvPr/>
        </p:nvGrpSpPr>
        <p:grpSpPr>
          <a:xfrm>
            <a:off x="1359571" y="2946400"/>
            <a:ext cx="5575253" cy="2919068"/>
            <a:chOff x="3704443" y="2220525"/>
            <a:chExt cx="2379449" cy="799185"/>
          </a:xfrm>
          <a:effectLst>
            <a:outerShdw blurRad="127000" algn="ctr" rotWithShape="0">
              <a:prstClr val="black">
                <a:alpha val="30000"/>
              </a:prstClr>
            </a:outerShdw>
          </a:effectLst>
        </p:grpSpPr>
        <p:sp>
          <p:nvSpPr>
            <p:cNvPr id="16" name="Rectangle: Rounded Corners 1">
              <a:extLst>
                <a:ext uri="{FF2B5EF4-FFF2-40B4-BE49-F238E27FC236}">
                  <a16:creationId xmlns:a16="http://schemas.microsoft.com/office/drawing/2014/main" id="{3B4BAA21-1EB1-4767-974C-8B111A55B403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alpha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17" name="Imagem 16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9C7F33FA-F4C9-48A4-9911-52BBDED9E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>
              <a:off x="3704443" y="2227912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7DD84F8-DA48-4F8A-A36E-BB12BB995CBA}"/>
              </a:ext>
            </a:extLst>
          </p:cNvPr>
          <p:cNvGrpSpPr/>
          <p:nvPr/>
        </p:nvGrpSpPr>
        <p:grpSpPr>
          <a:xfrm>
            <a:off x="4590466" y="1357524"/>
            <a:ext cx="7251063" cy="3784667"/>
            <a:chOff x="-375924" y="1366752"/>
            <a:chExt cx="12068340" cy="4702053"/>
          </a:xfrm>
        </p:grpSpPr>
        <p:sp>
          <p:nvSpPr>
            <p:cNvPr id="24" name="glass card">
              <a:extLst>
                <a:ext uri="{FF2B5EF4-FFF2-40B4-BE49-F238E27FC236}">
                  <a16:creationId xmlns:a16="http://schemas.microsoft.com/office/drawing/2014/main" id="{FDA23A50-C845-41BA-97F7-3ABFD6B5888A}"/>
                </a:ext>
              </a:extLst>
            </p:cNvPr>
            <p:cNvSpPr/>
            <p:nvPr/>
          </p:nvSpPr>
          <p:spPr>
            <a:xfrm>
              <a:off x="-375920" y="1366752"/>
              <a:ext cx="12068336" cy="4694980"/>
            </a:xfrm>
            <a:prstGeom prst="roundRect">
              <a:avLst>
                <a:gd name="adj" fmla="val 2104"/>
              </a:avLst>
            </a:prstGeom>
            <a:blipFill dpi="0" rotWithShape="1">
              <a:blip r:embed="rId4">
                <a:alphaModFix amt="15000"/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63500" dist="381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: Rounded Corners 1">
              <a:extLst>
                <a:ext uri="{FF2B5EF4-FFF2-40B4-BE49-F238E27FC236}">
                  <a16:creationId xmlns:a16="http://schemas.microsoft.com/office/drawing/2014/main" id="{EFEF0C55-A475-46A0-A19B-B0D09F86D19F}"/>
                </a:ext>
              </a:extLst>
            </p:cNvPr>
            <p:cNvSpPr/>
            <p:nvPr/>
          </p:nvSpPr>
          <p:spPr>
            <a:xfrm>
              <a:off x="-375924" y="1373825"/>
              <a:ext cx="12068340" cy="4694980"/>
            </a:xfrm>
            <a:prstGeom prst="roundRect">
              <a:avLst>
                <a:gd name="adj" fmla="val 1513"/>
              </a:avLst>
            </a:prstGeom>
            <a:gradFill flip="none" rotWithShape="1">
              <a:gsLst>
                <a:gs pos="76000">
                  <a:schemeClr val="tx1">
                    <a:lumMod val="95000"/>
                    <a:lumOff val="5000"/>
                    <a:alpha val="20000"/>
                  </a:schemeClr>
                </a:gs>
                <a:gs pos="0">
                  <a:schemeClr val="bg1">
                    <a:alpha val="1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0BC89F-F057-49AA-A05C-026A2B7F28A2}"/>
              </a:ext>
            </a:extLst>
          </p:cNvPr>
          <p:cNvGrpSpPr/>
          <p:nvPr/>
        </p:nvGrpSpPr>
        <p:grpSpPr>
          <a:xfrm>
            <a:off x="637309" y="692726"/>
            <a:ext cx="9319124" cy="3994753"/>
            <a:chOff x="3704443" y="2220047"/>
            <a:chExt cx="2379449" cy="799663"/>
          </a:xfrm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21" name="Rectangle: Rounded Corners 1">
              <a:extLst>
                <a:ext uri="{FF2B5EF4-FFF2-40B4-BE49-F238E27FC236}">
                  <a16:creationId xmlns:a16="http://schemas.microsoft.com/office/drawing/2014/main" id="{999CC5EC-BD1B-4C14-94A8-E540DB6EEC5E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rgbClr val="172949">
                    <a:alpha val="94902"/>
                  </a:srgbClr>
                </a:gs>
                <a:gs pos="69000">
                  <a:srgbClr val="1B2E51">
                    <a:alpha val="96863"/>
                  </a:srgbClr>
                </a:gs>
                <a:gs pos="0">
                  <a:srgbClr val="00153E">
                    <a:alpha val="94902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22" name="Imagem 21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B7682CF6-47BE-46B2-8D8F-79D3B7182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0047"/>
              <a:ext cx="2379448" cy="799662"/>
            </a:xfrm>
            <a:prstGeom prst="roundRect">
              <a:avLst>
                <a:gd name="adj" fmla="val 3561"/>
              </a:avLst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AF999B3-71E7-4EFF-BF20-C1D989C0E25F}"/>
              </a:ext>
            </a:extLst>
          </p:cNvPr>
          <p:cNvSpPr txBox="1"/>
          <p:nvPr/>
        </p:nvSpPr>
        <p:spPr>
          <a:xfrm>
            <a:off x="452426" y="1777803"/>
            <a:ext cx="9457912" cy="20005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effectLst>
                  <a:outerShdw blurRad="254000" dist="38100" dir="10800000" algn="r" rotWithShape="0">
                    <a:prstClr val="black">
                      <a:alpha val="20000"/>
                    </a:prst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APRESENTAÇÃO PESSOAL</a:t>
            </a:r>
          </a:p>
          <a:p>
            <a:pPr algn="ctr"/>
            <a:endParaRPr lang="pt-BR" sz="2800" dirty="0">
              <a:solidFill>
                <a:schemeClr val="bg1"/>
              </a:solidFill>
              <a:effectLst>
                <a:outerShdw blurRad="254000" dist="38100" dir="10800000" algn="r" rotWithShape="0">
                  <a:prstClr val="black">
                    <a:alpha val="20000"/>
                  </a:prst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/>
            <a:r>
              <a:rPr lang="pt-BR" sz="5400" b="1" dirty="0">
                <a:solidFill>
                  <a:schemeClr val="bg1"/>
                </a:solidFill>
                <a:effectLst>
                  <a:outerShdw blurRad="254000" dist="38100" dir="10800000" algn="r" rotWithShape="0">
                    <a:prstClr val="black">
                      <a:alpha val="20000"/>
                    </a:prst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HENRICK CLEMENTE</a:t>
            </a:r>
          </a:p>
        </p:txBody>
      </p:sp>
    </p:spTree>
    <p:extLst>
      <p:ext uri="{BB962C8B-B14F-4D97-AF65-F5344CB8AC3E}">
        <p14:creationId xmlns:p14="http://schemas.microsoft.com/office/powerpoint/2010/main" val="267079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50"/>
    </mc:Choice>
    <mc:Fallback xmlns="">
      <p:transition advClick="0" advTm="2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A711217B-1815-4A80-9F71-F1EE9358C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55000">
                <a:schemeClr val="tx1">
                  <a:lumMod val="85000"/>
                  <a:lumOff val="15000"/>
                  <a:alpha val="60000"/>
                </a:schemeClr>
              </a:gs>
              <a:gs pos="0">
                <a:schemeClr val="tx1">
                  <a:alpha val="8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0A23DF91-1318-4FDE-92E6-4ECB0424B179}"/>
              </a:ext>
            </a:extLst>
          </p:cNvPr>
          <p:cNvGrpSpPr/>
          <p:nvPr/>
        </p:nvGrpSpPr>
        <p:grpSpPr>
          <a:xfrm>
            <a:off x="1359571" y="2761674"/>
            <a:ext cx="5575253" cy="2919068"/>
            <a:chOff x="3704443" y="2220525"/>
            <a:chExt cx="2379449" cy="799185"/>
          </a:xfrm>
          <a:effectLst>
            <a:outerShdw blurRad="127000" algn="ctr" rotWithShape="0">
              <a:prstClr val="black">
                <a:alpha val="30000"/>
              </a:prstClr>
            </a:outerShdw>
          </a:effectLst>
        </p:grpSpPr>
        <p:sp>
          <p:nvSpPr>
            <p:cNvPr id="40" name="Rectangle: Rounded Corners 1">
              <a:extLst>
                <a:ext uri="{FF2B5EF4-FFF2-40B4-BE49-F238E27FC236}">
                  <a16:creationId xmlns:a16="http://schemas.microsoft.com/office/drawing/2014/main" id="{BBCF7A59-B1B1-4830-BF22-C5F8E541C0A2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alpha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41" name="Imagem 40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80F72584-42C2-4717-9F8C-A5D80E314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>
              <a:off x="3704443" y="2227912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7DD84F8-DA48-4F8A-A36E-BB12BB995CBA}"/>
              </a:ext>
            </a:extLst>
          </p:cNvPr>
          <p:cNvGrpSpPr/>
          <p:nvPr/>
        </p:nvGrpSpPr>
        <p:grpSpPr>
          <a:xfrm>
            <a:off x="4442690" y="1357524"/>
            <a:ext cx="7251063" cy="3784667"/>
            <a:chOff x="-375924" y="1366752"/>
            <a:chExt cx="12068340" cy="4702053"/>
          </a:xfrm>
        </p:grpSpPr>
        <p:sp>
          <p:nvSpPr>
            <p:cNvPr id="24" name="glass card">
              <a:extLst>
                <a:ext uri="{FF2B5EF4-FFF2-40B4-BE49-F238E27FC236}">
                  <a16:creationId xmlns:a16="http://schemas.microsoft.com/office/drawing/2014/main" id="{FDA23A50-C845-41BA-97F7-3ABFD6B5888A}"/>
                </a:ext>
              </a:extLst>
            </p:cNvPr>
            <p:cNvSpPr/>
            <p:nvPr/>
          </p:nvSpPr>
          <p:spPr>
            <a:xfrm>
              <a:off x="-375920" y="1366752"/>
              <a:ext cx="12068336" cy="4694980"/>
            </a:xfrm>
            <a:prstGeom prst="roundRect">
              <a:avLst>
                <a:gd name="adj" fmla="val 2104"/>
              </a:avLst>
            </a:prstGeom>
            <a:blipFill dpi="0" rotWithShape="1">
              <a:blip r:embed="rId4">
                <a:alphaModFix amt="15000"/>
              </a:blip>
              <a:srcRect/>
              <a:tile tx="0" ty="0" sx="100000" sy="100000" flip="none" algn="tl"/>
            </a:blipFill>
            <a:ln>
              <a:noFill/>
            </a:ln>
            <a:effectLst>
              <a:outerShdw blurRad="63500" dist="381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: Rounded Corners 1">
              <a:extLst>
                <a:ext uri="{FF2B5EF4-FFF2-40B4-BE49-F238E27FC236}">
                  <a16:creationId xmlns:a16="http://schemas.microsoft.com/office/drawing/2014/main" id="{EFEF0C55-A475-46A0-A19B-B0D09F86D19F}"/>
                </a:ext>
              </a:extLst>
            </p:cNvPr>
            <p:cNvSpPr/>
            <p:nvPr/>
          </p:nvSpPr>
          <p:spPr>
            <a:xfrm>
              <a:off x="-375924" y="1373825"/>
              <a:ext cx="12068340" cy="4694980"/>
            </a:xfrm>
            <a:prstGeom prst="roundRect">
              <a:avLst>
                <a:gd name="adj" fmla="val 1513"/>
              </a:avLst>
            </a:prstGeom>
            <a:gradFill flip="none" rotWithShape="1">
              <a:gsLst>
                <a:gs pos="76000">
                  <a:schemeClr val="tx1">
                    <a:lumMod val="95000"/>
                    <a:lumOff val="5000"/>
                    <a:alpha val="20000"/>
                  </a:schemeClr>
                </a:gs>
                <a:gs pos="0">
                  <a:schemeClr val="bg1">
                    <a:alpha val="1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0BC89F-F057-49AA-A05C-026A2B7F28A2}"/>
              </a:ext>
            </a:extLst>
          </p:cNvPr>
          <p:cNvGrpSpPr/>
          <p:nvPr/>
        </p:nvGrpSpPr>
        <p:grpSpPr>
          <a:xfrm>
            <a:off x="498247" y="605240"/>
            <a:ext cx="9458186" cy="4082240"/>
            <a:chOff x="3704443" y="2220047"/>
            <a:chExt cx="2379449" cy="799663"/>
          </a:xfrm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21" name="Rectangle: Rounded Corners 1">
              <a:extLst>
                <a:ext uri="{FF2B5EF4-FFF2-40B4-BE49-F238E27FC236}">
                  <a16:creationId xmlns:a16="http://schemas.microsoft.com/office/drawing/2014/main" id="{999CC5EC-BD1B-4C14-94A8-E540DB6EEC5E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rgbClr val="172949">
                    <a:alpha val="94902"/>
                  </a:srgbClr>
                </a:gs>
                <a:gs pos="69000">
                  <a:srgbClr val="1B2E51">
                    <a:alpha val="96863"/>
                  </a:srgbClr>
                </a:gs>
                <a:gs pos="0">
                  <a:srgbClr val="00153E">
                    <a:alpha val="94902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22" name="Imagem 21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B7682CF6-47BE-46B2-8D8F-79D3B7182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0047"/>
              <a:ext cx="2379448" cy="799662"/>
            </a:xfrm>
            <a:prstGeom prst="roundRect">
              <a:avLst>
                <a:gd name="adj" fmla="val 3561"/>
              </a:avLst>
            </a:prstGeom>
          </p:spPr>
        </p:pic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AF999B3-71E7-4EFF-BF20-C1D989C0E25F}"/>
              </a:ext>
            </a:extLst>
          </p:cNvPr>
          <p:cNvSpPr txBox="1"/>
          <p:nvPr/>
        </p:nvSpPr>
        <p:spPr>
          <a:xfrm>
            <a:off x="415482" y="1740859"/>
            <a:ext cx="9457912" cy="20005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effectLst>
                  <a:outerShdw blurRad="254000" dist="38100" dir="10800000" algn="r" rotWithShape="0">
                    <a:prstClr val="black">
                      <a:alpha val="20000"/>
                    </a:prst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APRESENTAÇÃO PESSOAL</a:t>
            </a:r>
          </a:p>
          <a:p>
            <a:pPr algn="ctr"/>
            <a:endParaRPr lang="pt-BR" sz="2800" dirty="0">
              <a:solidFill>
                <a:schemeClr val="bg1"/>
              </a:solidFill>
              <a:effectLst>
                <a:outerShdw blurRad="254000" dist="38100" dir="10800000" algn="r" rotWithShape="0">
                  <a:prstClr val="black">
                    <a:alpha val="20000"/>
                  </a:prst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/>
            <a:r>
              <a:rPr lang="pt-BR" sz="5400" b="1" dirty="0">
                <a:solidFill>
                  <a:schemeClr val="bg1"/>
                </a:solidFill>
                <a:effectLst>
                  <a:outerShdw blurRad="254000" dist="38100" dir="10800000" algn="r" rotWithShape="0">
                    <a:prstClr val="black">
                      <a:alpha val="20000"/>
                    </a:prst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HENRICK CLEMENTE</a:t>
            </a:r>
          </a:p>
        </p:txBody>
      </p:sp>
    </p:spTree>
    <p:extLst>
      <p:ext uri="{BB962C8B-B14F-4D97-AF65-F5344CB8AC3E}">
        <p14:creationId xmlns:p14="http://schemas.microsoft.com/office/powerpoint/2010/main" val="131231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99E91DD1-F4A0-4B79-80B8-F38E916C91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90000"/>
                </a:schemeClr>
              </a:gs>
              <a:gs pos="54000">
                <a:schemeClr val="tx1"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9" name="glass card">
            <a:extLst>
              <a:ext uri="{FF2B5EF4-FFF2-40B4-BE49-F238E27FC236}">
                <a16:creationId xmlns:a16="http://schemas.microsoft.com/office/drawing/2014/main" id="{7F6451AA-AA04-4B69-9AF3-4625ED6D5526}"/>
              </a:ext>
            </a:extLst>
          </p:cNvPr>
          <p:cNvSpPr/>
          <p:nvPr/>
        </p:nvSpPr>
        <p:spPr>
          <a:xfrm>
            <a:off x="-375920" y="1366752"/>
            <a:ext cx="12068336" cy="4694980"/>
          </a:xfrm>
          <a:prstGeom prst="roundRect">
            <a:avLst>
              <a:gd name="adj" fmla="val 2104"/>
            </a:avLst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1">
            <a:extLst>
              <a:ext uri="{FF2B5EF4-FFF2-40B4-BE49-F238E27FC236}">
                <a16:creationId xmlns:a16="http://schemas.microsoft.com/office/drawing/2014/main" id="{9147648A-2FF9-4A4B-BBDA-BA4384603AC3}"/>
              </a:ext>
            </a:extLst>
          </p:cNvPr>
          <p:cNvSpPr/>
          <p:nvPr/>
        </p:nvSpPr>
        <p:spPr>
          <a:xfrm>
            <a:off x="-375924" y="1373825"/>
            <a:ext cx="12068340" cy="4694980"/>
          </a:xfrm>
          <a:prstGeom prst="roundRect">
            <a:avLst>
              <a:gd name="adj" fmla="val 1513"/>
            </a:avLst>
          </a:prstGeom>
          <a:gradFill flip="none" rotWithShape="1">
            <a:gsLst>
              <a:gs pos="95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bg1">
                  <a:alpha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60C36233-8916-4413-949E-D6E9841ED6FC}"/>
              </a:ext>
            </a:extLst>
          </p:cNvPr>
          <p:cNvSpPr/>
          <p:nvPr/>
        </p:nvSpPr>
        <p:spPr>
          <a:xfrm>
            <a:off x="4322882" y="2794223"/>
            <a:ext cx="18000" cy="19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5DFAC265-54C2-44ED-AADA-9E53D8765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27" r="10243"/>
          <a:stretch/>
        </p:blipFill>
        <p:spPr>
          <a:xfrm>
            <a:off x="1038641" y="2182951"/>
            <a:ext cx="2540945" cy="3135745"/>
          </a:xfrm>
          <a:prstGeom prst="roundRect">
            <a:avLst>
              <a:gd name="adj" fmla="val 1909"/>
            </a:avLst>
          </a:prstGeom>
          <a:effectLst>
            <a:outerShdw blurRad="254000" dist="38100" dir="10800000" algn="r" rotWithShape="0">
              <a:prstClr val="black">
                <a:alpha val="30000"/>
              </a:prst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0283675-8F57-4D18-96B1-2132CDE12D01}"/>
              </a:ext>
            </a:extLst>
          </p:cNvPr>
          <p:cNvSpPr txBox="1">
            <a:spLocks/>
          </p:cNvSpPr>
          <p:nvPr/>
        </p:nvSpPr>
        <p:spPr>
          <a:xfrm>
            <a:off x="5000836" y="2384593"/>
            <a:ext cx="4989058" cy="1297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2000" b="1" dirty="0">
                <a:solidFill>
                  <a:schemeClr val="bg1"/>
                </a:solidFill>
                <a:effectLst>
                  <a:outerShdw blurRad="1270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Reynaldo Henrick Paulo Clemente</a:t>
            </a:r>
          </a:p>
          <a:p>
            <a:r>
              <a:rPr lang="pt-BR" sz="2000" dirty="0">
                <a:solidFill>
                  <a:schemeClr val="bg2"/>
                </a:solidFill>
                <a:effectLst>
                  <a:outerShdw blurRad="1270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21 anos</a:t>
            </a:r>
          </a:p>
          <a:p>
            <a:r>
              <a:rPr lang="pt-BR" sz="2000" dirty="0">
                <a:solidFill>
                  <a:schemeClr val="bg2"/>
                </a:solidFill>
                <a:effectLst>
                  <a:outerShdw blurRad="1270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Vila Prudente – São Paulo, SP</a:t>
            </a:r>
          </a:p>
          <a:p>
            <a:r>
              <a:rPr lang="pt-BR" sz="2000" dirty="0">
                <a:solidFill>
                  <a:schemeClr val="bg2"/>
                </a:solidFill>
                <a:effectLst>
                  <a:outerShdw blurRad="1270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Família de pai, mãe, irmão, irmã e 2 gatos</a:t>
            </a:r>
          </a:p>
          <a:p>
            <a:endParaRPr lang="pt-BR" dirty="0">
              <a:solidFill>
                <a:schemeClr val="bg2"/>
              </a:solidFill>
              <a:effectLst>
                <a:outerShdw blurRad="1270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t-BR" dirty="0">
              <a:solidFill>
                <a:schemeClr val="bg1"/>
              </a:solidFill>
              <a:effectLst>
                <a:outerShdw blurRad="1270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Gráfico 8" descr="Quill com preenchimento sólido">
            <a:extLst>
              <a:ext uri="{FF2B5EF4-FFF2-40B4-BE49-F238E27FC236}">
                <a16:creationId xmlns:a16="http://schemas.microsoft.com/office/drawing/2014/main" id="{646A9F64-E71A-48A0-B2FC-999DB18F2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3918" y="4148122"/>
            <a:ext cx="727987" cy="727987"/>
          </a:xfrm>
          <a:prstGeom prst="rect">
            <a:avLst/>
          </a:prstGeom>
          <a:effectLst>
            <a:outerShdw blurRad="254000" dist="38100" dir="10800000" sx="101000" sy="101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Usuários com preenchimento sólido">
            <a:extLst>
              <a:ext uri="{FF2B5EF4-FFF2-40B4-BE49-F238E27FC236}">
                <a16:creationId xmlns:a16="http://schemas.microsoft.com/office/drawing/2014/main" id="{04FD8D4B-C55D-42CF-B154-F522C24C97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2383" y="4154269"/>
            <a:ext cx="727987" cy="727987"/>
          </a:xfrm>
          <a:prstGeom prst="rect">
            <a:avLst/>
          </a:prstGeom>
          <a:effectLst>
            <a:outerShdw blurRad="254000" dist="38100" dir="10800000" sx="101000" sy="101000" algn="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Marca de verificação do selo com preenchimento sólido">
            <a:extLst>
              <a:ext uri="{FF2B5EF4-FFF2-40B4-BE49-F238E27FC236}">
                <a16:creationId xmlns:a16="http://schemas.microsoft.com/office/drawing/2014/main" id="{66050173-0814-4448-9F05-88B963A62E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00847" y="4154269"/>
            <a:ext cx="727987" cy="727987"/>
          </a:xfrm>
          <a:prstGeom prst="rect">
            <a:avLst/>
          </a:prstGeom>
          <a:effectLst>
            <a:outerShdw blurRad="254000" dist="38100" dir="10800000" sx="101000" sy="101000" algn="r" rotWithShape="0">
              <a:prstClr val="black">
                <a:alpha val="40000"/>
              </a:prstClr>
            </a:outerShdw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9CBB431-382D-4F4F-B62A-A83069B74B88}"/>
              </a:ext>
            </a:extLst>
          </p:cNvPr>
          <p:cNvSpPr txBox="1"/>
          <p:nvPr/>
        </p:nvSpPr>
        <p:spPr>
          <a:xfrm>
            <a:off x="4955242" y="4866483"/>
            <a:ext cx="1545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effectLst>
                  <a:outerShdw blurRad="1270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Poeta amador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36BEA1E-E2D1-41D8-9865-BDD6ACEB51D0}"/>
              </a:ext>
            </a:extLst>
          </p:cNvPr>
          <p:cNvSpPr txBox="1"/>
          <p:nvPr/>
        </p:nvSpPr>
        <p:spPr>
          <a:xfrm>
            <a:off x="9267918" y="4866483"/>
            <a:ext cx="1793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effectLst>
                  <a:outerShdw blurRad="1270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Ética e integridade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BE6AC374-47AC-4F71-80C6-B849590EDB73}"/>
              </a:ext>
            </a:extLst>
          </p:cNvPr>
          <p:cNvSpPr txBox="1"/>
          <p:nvPr/>
        </p:nvSpPr>
        <p:spPr>
          <a:xfrm>
            <a:off x="6840807" y="4866483"/>
            <a:ext cx="2216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effectLst>
                  <a:outerShdw blurRad="1270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Comunicação e respeito</a:t>
            </a:r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E863ACC9-0E50-43E9-8C10-31B9EB3F3810}"/>
              </a:ext>
            </a:extLst>
          </p:cNvPr>
          <p:cNvSpPr/>
          <p:nvPr/>
        </p:nvSpPr>
        <p:spPr>
          <a:xfrm>
            <a:off x="91554" y="6450073"/>
            <a:ext cx="324000" cy="324000"/>
          </a:xfrm>
          <a:prstGeom prst="ellipse">
            <a:avLst/>
          </a:prstGeom>
          <a:gradFill>
            <a:gsLst>
              <a:gs pos="0">
                <a:srgbClr val="00153E">
                  <a:alpha val="95000"/>
                </a:srgbClr>
              </a:gs>
              <a:gs pos="54000">
                <a:srgbClr val="223B68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tander Logo" panose="020B0504020201010104" pitchFamily="34" charset="0"/>
              </a:rPr>
              <a:t>2</a:t>
            </a: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6293F4D4-61C6-4CB1-8D96-E5EAF41A945A}"/>
              </a:ext>
            </a:extLst>
          </p:cNvPr>
          <p:cNvGrpSpPr/>
          <p:nvPr/>
        </p:nvGrpSpPr>
        <p:grpSpPr>
          <a:xfrm>
            <a:off x="601979" y="5937505"/>
            <a:ext cx="11681457" cy="681880"/>
            <a:chOff x="3704443" y="2220525"/>
            <a:chExt cx="2379449" cy="799185"/>
          </a:xfrm>
          <a:effectLst>
            <a:outerShdw blurRad="635000" sx="102000" sy="102000" algn="ctr" rotWithShape="0">
              <a:prstClr val="black">
                <a:alpha val="50000"/>
              </a:prstClr>
            </a:outerShdw>
          </a:effectLst>
        </p:grpSpPr>
        <p:sp>
          <p:nvSpPr>
            <p:cNvPr id="67" name="Rectangle: Rounded Corners 1">
              <a:extLst>
                <a:ext uri="{FF2B5EF4-FFF2-40B4-BE49-F238E27FC236}">
                  <a16:creationId xmlns:a16="http://schemas.microsoft.com/office/drawing/2014/main" id="{BBD5B533-3ABE-43A8-8D53-DF3B7EB1EBE0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bg1">
                    <a:lumMod val="75000"/>
                    <a:alpha val="95000"/>
                  </a:schemeClr>
                </a:gs>
                <a:gs pos="39000">
                  <a:schemeClr val="bg1">
                    <a:lumMod val="85000"/>
                    <a:alpha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8" name="Imagem 67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D8BE7F0E-F1B6-420C-93A1-609664804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>
              <a:off x="3704443" y="2227912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238008-0C22-4F96-A802-89D08EAD467D}"/>
              </a:ext>
            </a:extLst>
          </p:cNvPr>
          <p:cNvSpPr txBox="1"/>
          <p:nvPr/>
        </p:nvSpPr>
        <p:spPr>
          <a:xfrm>
            <a:off x="2583529" y="6094037"/>
            <a:ext cx="771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>
                <a:effectLst>
                  <a:outerShdw blurRad="254000" dist="38100" dir="10800000" algn="r" rotWithShape="0">
                    <a:prstClr val="black">
                      <a:alpha val="20000"/>
                    </a:prstClr>
                  </a:outerShdw>
                </a:effectLst>
              </a:rPr>
              <a:t>Ambicioso, comprometido e com grande potencial de aprendizagem.</a:t>
            </a:r>
          </a:p>
        </p:txBody>
      </p: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7B16EE51-7298-4141-AE40-0E780D795CB8}"/>
              </a:ext>
            </a:extLst>
          </p:cNvPr>
          <p:cNvGrpSpPr/>
          <p:nvPr/>
        </p:nvGrpSpPr>
        <p:grpSpPr>
          <a:xfrm>
            <a:off x="5695860" y="357530"/>
            <a:ext cx="2262699" cy="594649"/>
            <a:chOff x="3704443" y="2220525"/>
            <a:chExt cx="2379449" cy="799185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pic>
          <p:nvPicPr>
            <p:cNvPr id="98" name="Imagem 97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BAE8F7F8-E28E-4443-AEAD-161315E47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3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  <p:sp>
          <p:nvSpPr>
            <p:cNvPr id="99" name="Rectangle: Rounded Corners 1">
              <a:extLst>
                <a:ext uri="{FF2B5EF4-FFF2-40B4-BE49-F238E27FC236}">
                  <a16:creationId xmlns:a16="http://schemas.microsoft.com/office/drawing/2014/main" id="{1C73E294-A338-4B2A-AF7E-CCC42B47A8E8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accent4">
                    <a:lumMod val="50000"/>
                    <a:alpha val="90000"/>
                  </a:schemeClr>
                </a:gs>
                <a:gs pos="0">
                  <a:schemeClr val="accent4">
                    <a:lumMod val="75000"/>
                    <a:alpha val="9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pt-B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Formação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acadêmica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e </a:t>
              </a:r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qualificações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5A0F27C6-E99A-49A3-BEB3-E5D12ABE5103}"/>
              </a:ext>
            </a:extLst>
          </p:cNvPr>
          <p:cNvGrpSpPr/>
          <p:nvPr/>
        </p:nvGrpSpPr>
        <p:grpSpPr>
          <a:xfrm>
            <a:off x="10755075" y="97683"/>
            <a:ext cx="1737603" cy="912584"/>
            <a:chOff x="3704443" y="2220525"/>
            <a:chExt cx="2379449" cy="799185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sp>
          <p:nvSpPr>
            <p:cNvPr id="101" name="Rectangle: Rounded Corners 1">
              <a:extLst>
                <a:ext uri="{FF2B5EF4-FFF2-40B4-BE49-F238E27FC236}">
                  <a16:creationId xmlns:a16="http://schemas.microsoft.com/office/drawing/2014/main" id="{CD31F2C1-7544-48FA-B97B-6E1A0F42F076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72000">
                  <a:srgbClr val="00153E"/>
                </a:gs>
                <a:gs pos="18000">
                  <a:srgbClr val="1B2E5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102" name="Imagem 101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1B1119D2-E3EB-49AA-BDF9-565AC6115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3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FEF57B6C-26FF-4036-A597-FDA30547E80C}"/>
              </a:ext>
            </a:extLst>
          </p:cNvPr>
          <p:cNvGrpSpPr/>
          <p:nvPr/>
        </p:nvGrpSpPr>
        <p:grpSpPr>
          <a:xfrm>
            <a:off x="8281503" y="354632"/>
            <a:ext cx="2262698" cy="595453"/>
            <a:chOff x="3704443" y="2227913"/>
            <a:chExt cx="2379448" cy="800266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pic>
          <p:nvPicPr>
            <p:cNvPr id="104" name="Imagem 103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3EDC4CA8-A809-407C-AB7C-9D80F96BE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3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  <p:sp>
          <p:nvSpPr>
            <p:cNvPr id="106" name="Rectangle: Rounded Corners 1">
              <a:extLst>
                <a:ext uri="{FF2B5EF4-FFF2-40B4-BE49-F238E27FC236}">
                  <a16:creationId xmlns:a16="http://schemas.microsoft.com/office/drawing/2014/main" id="{AF39E248-7B6E-4827-94BC-1A44B8D540EA}"/>
                </a:ext>
              </a:extLst>
            </p:cNvPr>
            <p:cNvSpPr/>
            <p:nvPr/>
          </p:nvSpPr>
          <p:spPr>
            <a:xfrm>
              <a:off x="3704443" y="2228994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accent4">
                    <a:lumMod val="50000"/>
                    <a:alpha val="90000"/>
                  </a:schemeClr>
                </a:gs>
                <a:gs pos="0">
                  <a:schemeClr val="accent4">
                    <a:lumMod val="75000"/>
                    <a:alpha val="9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Histórico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profissional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e </a:t>
              </a:r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ambições</a:t>
              </a:r>
              <a:endParaRPr lang="en-CA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42BDB2A0-C1B7-44CF-9B2A-D82EA5515A84}"/>
              </a:ext>
            </a:extLst>
          </p:cNvPr>
          <p:cNvGrpSpPr/>
          <p:nvPr/>
        </p:nvGrpSpPr>
        <p:grpSpPr>
          <a:xfrm>
            <a:off x="2654165" y="93966"/>
            <a:ext cx="8233869" cy="939400"/>
            <a:chOff x="3704443" y="2220525"/>
            <a:chExt cx="2379449" cy="799185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sp>
          <p:nvSpPr>
            <p:cNvPr id="108" name="Rectangle: Rounded Corners 1">
              <a:extLst>
                <a:ext uri="{FF2B5EF4-FFF2-40B4-BE49-F238E27FC236}">
                  <a16:creationId xmlns:a16="http://schemas.microsoft.com/office/drawing/2014/main" id="{584F6A6A-DA69-4D0E-8D27-4670B75AFEB3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rgbClr val="00153E">
                    <a:alpha val="95000"/>
                  </a:srgbClr>
                </a:gs>
                <a:gs pos="69000">
                  <a:srgbClr val="1B2E51"/>
                </a:gs>
                <a:gs pos="0">
                  <a:srgbClr val="17294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109" name="Imagem 108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2D690EE1-3420-4A06-B351-1752767FD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2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graphicFrame>
        <p:nvGraphicFramePr>
          <p:cNvPr id="110" name="Tabela 4">
            <a:extLst>
              <a:ext uri="{FF2B5EF4-FFF2-40B4-BE49-F238E27FC236}">
                <a16:creationId xmlns:a16="http://schemas.microsoft.com/office/drawing/2014/main" id="{E3B04274-69F8-46AD-BF29-D1ECE57DCC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3006078"/>
              </p:ext>
            </p:extLst>
          </p:nvPr>
        </p:nvGraphicFramePr>
        <p:xfrm>
          <a:off x="2955587" y="675779"/>
          <a:ext cx="7743246" cy="2376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99000"/>
                    </a:prstClr>
                  </a:outerShdw>
                </a:effectLst>
                <a:tableStyleId>{5C22544A-7EE6-4342-B048-85BDC9FD1C3A}</a:tableStyleId>
              </a:tblPr>
              <a:tblGrid>
                <a:gridCol w="2581082">
                  <a:extLst>
                    <a:ext uri="{9D8B030D-6E8A-4147-A177-3AD203B41FA5}">
                      <a16:colId xmlns:a16="http://schemas.microsoft.com/office/drawing/2014/main" val="3373823215"/>
                    </a:ext>
                  </a:extLst>
                </a:gridCol>
                <a:gridCol w="2581082">
                  <a:extLst>
                    <a:ext uri="{9D8B030D-6E8A-4147-A177-3AD203B41FA5}">
                      <a16:colId xmlns:a16="http://schemas.microsoft.com/office/drawing/2014/main" val="3757702171"/>
                    </a:ext>
                  </a:extLst>
                </a:gridCol>
                <a:gridCol w="2581082">
                  <a:extLst>
                    <a:ext uri="{9D8B030D-6E8A-4147-A177-3AD203B41FA5}">
                      <a16:colId xmlns:a16="http://schemas.microsoft.com/office/drawing/2014/main" val="4267683744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bg1"/>
                          </a:solidFill>
                          <a:effectLst>
                            <a:outerShdw blurRad="254000" sx="101000" sy="101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Sobre mim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Educação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Carreira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263181"/>
                  </a:ext>
                </a:extLst>
              </a:tr>
            </a:tbl>
          </a:graphicData>
        </a:graphic>
      </p:graphicFrame>
      <p:graphicFrame>
        <p:nvGraphicFramePr>
          <p:cNvPr id="111" name="Tabela 4">
            <a:extLst>
              <a:ext uri="{FF2B5EF4-FFF2-40B4-BE49-F238E27FC236}">
                <a16:creationId xmlns:a16="http://schemas.microsoft.com/office/drawing/2014/main" id="{A73C0270-F605-40F0-BBEC-EF86077555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3454253"/>
              </p:ext>
            </p:extLst>
          </p:nvPr>
        </p:nvGraphicFramePr>
        <p:xfrm>
          <a:off x="2654167" y="292819"/>
          <a:ext cx="7899870" cy="348538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sx="101000" sy="101000" algn="l" rotWithShape="0">
                    <a:prstClr val="black">
                      <a:alpha val="30000"/>
                    </a:prstClr>
                  </a:outerShdw>
                </a:effectLst>
                <a:tableStyleId>{5C22544A-7EE6-4342-B048-85BDC9FD1C3A}</a:tableStyleId>
              </a:tblPr>
              <a:tblGrid>
                <a:gridCol w="7899870">
                  <a:extLst>
                    <a:ext uri="{9D8B030D-6E8A-4147-A177-3AD203B41FA5}">
                      <a16:colId xmlns:a16="http://schemas.microsoft.com/office/drawing/2014/main" val="3373823215"/>
                    </a:ext>
                  </a:extLst>
                </a:gridCol>
              </a:tblGrid>
              <a:tr h="348538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effectLst>
                            <a:outerShdw blurRad="254000" sx="101000" sy="101000" algn="ct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Apresentação pessoal</a:t>
                      </a:r>
                      <a:endParaRPr lang="pt-BR" sz="1800" b="1" dirty="0">
                        <a:solidFill>
                          <a:srgbClr val="A50021"/>
                        </a:solidFill>
                        <a:effectLst>
                          <a:outerShdw blurRad="254000" sx="101000" sy="101000" algn="ct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263181"/>
                  </a:ext>
                </a:extLst>
              </a:tr>
            </a:tbl>
          </a:graphicData>
        </a:graphic>
      </p:graphicFrame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F25B4493-36E1-4933-A0DE-8B1A4377C9A3}"/>
              </a:ext>
            </a:extLst>
          </p:cNvPr>
          <p:cNvGrpSpPr/>
          <p:nvPr/>
        </p:nvGrpSpPr>
        <p:grpSpPr>
          <a:xfrm>
            <a:off x="-31295" y="11945"/>
            <a:ext cx="2809837" cy="1125732"/>
            <a:chOff x="3704443" y="2220525"/>
            <a:chExt cx="2379449" cy="799185"/>
          </a:xfrm>
          <a:effectLst>
            <a:outerShdw blurRad="127000" algn="ctr" rotWithShape="0">
              <a:prstClr val="black">
                <a:alpha val="30000"/>
              </a:prstClr>
            </a:outerShdw>
          </a:effectLst>
        </p:grpSpPr>
        <p:sp>
          <p:nvSpPr>
            <p:cNvPr id="113" name="Rectangle: Rounded Corners 1">
              <a:extLst>
                <a:ext uri="{FF2B5EF4-FFF2-40B4-BE49-F238E27FC236}">
                  <a16:creationId xmlns:a16="http://schemas.microsoft.com/office/drawing/2014/main" id="{F1D3E312-D947-4940-A890-89BFE1AA2AC8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alpha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114" name="Imagem 113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D546BA54-C3A2-4983-930F-609532A5D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>
              <a:off x="3704443" y="2227912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sp>
        <p:nvSpPr>
          <p:cNvPr id="115" name="!!Retângulo 22">
            <a:extLst>
              <a:ext uri="{FF2B5EF4-FFF2-40B4-BE49-F238E27FC236}">
                <a16:creationId xmlns:a16="http://schemas.microsoft.com/office/drawing/2014/main" id="{D7522187-501B-4539-BDEA-0D0800C97A80}"/>
              </a:ext>
            </a:extLst>
          </p:cNvPr>
          <p:cNvSpPr/>
          <p:nvPr/>
        </p:nvSpPr>
        <p:spPr>
          <a:xfrm flipV="1">
            <a:off x="2974059" y="950117"/>
            <a:ext cx="2520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16" name="Tabela 4">
            <a:extLst>
              <a:ext uri="{FF2B5EF4-FFF2-40B4-BE49-F238E27FC236}">
                <a16:creationId xmlns:a16="http://schemas.microsoft.com/office/drawing/2014/main" id="{42456DDD-31B1-4D1E-B94F-F9D5CCDE30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219779"/>
              </p:ext>
            </p:extLst>
          </p:nvPr>
        </p:nvGraphicFramePr>
        <p:xfrm>
          <a:off x="10983652" y="390649"/>
          <a:ext cx="1152929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52929">
                  <a:extLst>
                    <a:ext uri="{9D8B030D-6E8A-4147-A177-3AD203B41FA5}">
                      <a16:colId xmlns:a16="http://schemas.microsoft.com/office/drawing/2014/main" val="3373823215"/>
                    </a:ext>
                  </a:extLst>
                </a:gridCol>
              </a:tblGrid>
              <a:tr h="348538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>
                          <a:solidFill>
                            <a:schemeClr val="bg1"/>
                          </a:solidFill>
                          <a:effectLst>
                            <a:outerShdw blurRad="127000" dist="38100" dir="10800000" algn="r" rotWithShape="0">
                              <a:prstClr val="black">
                                <a:alpha val="1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HENRICK</a:t>
                      </a:r>
                    </a:p>
                    <a:p>
                      <a:pPr algn="l"/>
                      <a:r>
                        <a:rPr lang="pt-BR" sz="1200" b="1" dirty="0">
                          <a:solidFill>
                            <a:schemeClr val="bg1"/>
                          </a:solidFill>
                          <a:effectLst>
                            <a:outerShdw blurRad="127000" dist="38100" dir="10800000" algn="r" rotWithShape="0">
                              <a:prstClr val="black">
                                <a:alpha val="1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CLEMENTE</a:t>
                      </a: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2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8024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C5A5326E-D4A4-4AE8-B0E6-2BD8993238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90000"/>
                </a:schemeClr>
              </a:gs>
              <a:gs pos="54000">
                <a:schemeClr val="tx1"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1" name="glass card">
            <a:extLst>
              <a:ext uri="{FF2B5EF4-FFF2-40B4-BE49-F238E27FC236}">
                <a16:creationId xmlns:a16="http://schemas.microsoft.com/office/drawing/2014/main" id="{974F56DC-4431-4F86-93E5-84AF7ED9CFE4}"/>
              </a:ext>
            </a:extLst>
          </p:cNvPr>
          <p:cNvSpPr/>
          <p:nvPr/>
        </p:nvSpPr>
        <p:spPr>
          <a:xfrm>
            <a:off x="-375920" y="1565425"/>
            <a:ext cx="12068336" cy="3296345"/>
          </a:xfrm>
          <a:prstGeom prst="roundRect">
            <a:avLst>
              <a:gd name="adj" fmla="val 2104"/>
            </a:avLst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Rectangle: Rounded Corners 1">
            <a:extLst>
              <a:ext uri="{FF2B5EF4-FFF2-40B4-BE49-F238E27FC236}">
                <a16:creationId xmlns:a16="http://schemas.microsoft.com/office/drawing/2014/main" id="{3D07581C-955B-41B2-973F-65F350671413}"/>
              </a:ext>
            </a:extLst>
          </p:cNvPr>
          <p:cNvSpPr/>
          <p:nvPr/>
        </p:nvSpPr>
        <p:spPr>
          <a:xfrm>
            <a:off x="-375924" y="1570391"/>
            <a:ext cx="12068340" cy="3296345"/>
          </a:xfrm>
          <a:prstGeom prst="roundRect">
            <a:avLst>
              <a:gd name="adj" fmla="val 1513"/>
            </a:avLst>
          </a:prstGeom>
          <a:gradFill flip="none" rotWithShape="1">
            <a:gsLst>
              <a:gs pos="95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bg1">
                  <a:alpha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A395AA42-F5AE-41A7-8B0E-EE8092622F83}"/>
              </a:ext>
            </a:extLst>
          </p:cNvPr>
          <p:cNvGrpSpPr/>
          <p:nvPr/>
        </p:nvGrpSpPr>
        <p:grpSpPr>
          <a:xfrm>
            <a:off x="601979" y="4711142"/>
            <a:ext cx="11681457" cy="1908243"/>
            <a:chOff x="3704443" y="2220525"/>
            <a:chExt cx="2379449" cy="799185"/>
          </a:xfrm>
          <a:effectLst>
            <a:outerShdw blurRad="635000" sx="102000" sy="102000" algn="ctr" rotWithShape="0">
              <a:prstClr val="black">
                <a:alpha val="50000"/>
              </a:prstClr>
            </a:outerShdw>
          </a:effectLst>
        </p:grpSpPr>
        <p:sp>
          <p:nvSpPr>
            <p:cNvPr id="127" name="Rectangle: Rounded Corners 1">
              <a:extLst>
                <a:ext uri="{FF2B5EF4-FFF2-40B4-BE49-F238E27FC236}">
                  <a16:creationId xmlns:a16="http://schemas.microsoft.com/office/drawing/2014/main" id="{BB250D64-C0C6-4F0D-90E8-6B97CA462593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bg1">
                    <a:lumMod val="75000"/>
                    <a:alpha val="95000"/>
                  </a:schemeClr>
                </a:gs>
                <a:gs pos="39000">
                  <a:schemeClr val="bg1">
                    <a:lumMod val="85000"/>
                    <a:alpha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128" name="Imagem 127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F5CEAAE0-1004-4AD9-84D4-40E32FDDB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>
              <a:off x="3704443" y="2227912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9FCA87A-51AE-4900-BF0C-D01AB40A9D6A}"/>
              </a:ext>
            </a:extLst>
          </p:cNvPr>
          <p:cNvSpPr txBox="1"/>
          <p:nvPr/>
        </p:nvSpPr>
        <p:spPr>
          <a:xfrm>
            <a:off x="1640166" y="1705351"/>
            <a:ext cx="251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Ensino Médio completo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4731D6A-426E-4082-B140-35266A2808D9}"/>
              </a:ext>
            </a:extLst>
          </p:cNvPr>
          <p:cNvSpPr txBox="1"/>
          <p:nvPr/>
        </p:nvSpPr>
        <p:spPr>
          <a:xfrm>
            <a:off x="6831071" y="1695888"/>
            <a:ext cx="389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Ensino superior em curso (2º ano ideal)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25C5D02-0232-4E18-9A85-78CC54E6DB40}"/>
              </a:ext>
            </a:extLst>
          </p:cNvPr>
          <p:cNvSpPr txBox="1"/>
          <p:nvPr/>
        </p:nvSpPr>
        <p:spPr>
          <a:xfrm>
            <a:off x="425222" y="2182668"/>
            <a:ext cx="2232837" cy="22166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Técnico em Eletrônica</a:t>
            </a: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pt-BR" sz="1600" b="1" dirty="0">
              <a:solidFill>
                <a:schemeClr val="bg2"/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pt-BR" sz="1400" dirty="0">
                <a:solidFill>
                  <a:schemeClr val="bg1">
                    <a:lumMod val="95000"/>
                  </a:schemeClr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Etec José Rocha Mendes</a:t>
            </a:r>
          </a:p>
          <a:p>
            <a:pPr algn="ctr"/>
            <a:r>
              <a:rPr lang="pt-BR" sz="1400" dirty="0">
                <a:solidFill>
                  <a:schemeClr val="bg1">
                    <a:lumMod val="95000"/>
                  </a:schemeClr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Vila Prudente, São Paulo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DE9B935-00EE-4AA5-ABD2-85EA412AB08D}"/>
              </a:ext>
            </a:extLst>
          </p:cNvPr>
          <p:cNvSpPr txBox="1"/>
          <p:nvPr/>
        </p:nvSpPr>
        <p:spPr>
          <a:xfrm>
            <a:off x="6274531" y="2146218"/>
            <a:ext cx="2369507" cy="22530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Engenharia Mecânica</a:t>
            </a:r>
          </a:p>
          <a:p>
            <a:pPr algn="ctr"/>
            <a:endParaRPr lang="pt-BR" sz="1600" dirty="0">
              <a:solidFill>
                <a:schemeClr val="bg1"/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pt-BR" sz="1600" b="1" dirty="0">
              <a:solidFill>
                <a:schemeClr val="bg2"/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pt-BR" sz="1400" dirty="0">
                <a:solidFill>
                  <a:schemeClr val="bg1">
                    <a:lumMod val="95000"/>
                  </a:schemeClr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Escola Politécnica da</a:t>
            </a:r>
          </a:p>
          <a:p>
            <a:pPr algn="ctr"/>
            <a:r>
              <a:rPr lang="pt-BR" sz="1400" dirty="0">
                <a:solidFill>
                  <a:schemeClr val="bg1">
                    <a:lumMod val="95000"/>
                  </a:schemeClr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Universidade de São Paulo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04580AB-4C9C-4F86-8B17-B8651146195B}"/>
              </a:ext>
            </a:extLst>
          </p:cNvPr>
          <p:cNvSpPr txBox="1"/>
          <p:nvPr/>
        </p:nvSpPr>
        <p:spPr>
          <a:xfrm>
            <a:off x="8981200" y="2182668"/>
            <a:ext cx="2942380" cy="228746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pt-BR" sz="1200" b="1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ONG Instituto Semear</a:t>
            </a:r>
          </a:p>
          <a:p>
            <a:r>
              <a:rPr lang="pt-BR" sz="1200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Jovem Semente 2019</a:t>
            </a:r>
          </a:p>
          <a:p>
            <a:endParaRPr lang="pt-BR" sz="1200" dirty="0">
              <a:solidFill>
                <a:schemeClr val="bg1"/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t-BR" sz="1200" b="1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Trabalho voluntário</a:t>
            </a:r>
          </a:p>
          <a:p>
            <a:r>
              <a:rPr lang="pt-BR" sz="1200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Poli Social – Reforma de uma escola</a:t>
            </a:r>
          </a:p>
          <a:p>
            <a:r>
              <a:rPr lang="pt-BR" sz="1200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ABEUNI – Assistência médica e social</a:t>
            </a:r>
          </a:p>
          <a:p>
            <a:endParaRPr lang="pt-BR" sz="1200" dirty="0">
              <a:solidFill>
                <a:schemeClr val="bg1"/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t-BR" sz="1200" b="1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Extensão universitária</a:t>
            </a:r>
          </a:p>
          <a:p>
            <a:r>
              <a:rPr lang="pt-BR" sz="1200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Poli Milhagem – Núcleo de Eletrônica</a:t>
            </a:r>
          </a:p>
          <a:p>
            <a:endParaRPr lang="pt-BR" sz="1200" dirty="0">
              <a:solidFill>
                <a:schemeClr val="bg1"/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t-BR" sz="1200" b="1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Iniciação Científica</a:t>
            </a:r>
          </a:p>
          <a:p>
            <a:r>
              <a:rPr lang="pt-BR" sz="1200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Robô hospitalar autônomo - HU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46973D9-DBDB-413B-A106-4E889A1C135E}"/>
              </a:ext>
            </a:extLst>
          </p:cNvPr>
          <p:cNvSpPr txBox="1"/>
          <p:nvPr/>
        </p:nvSpPr>
        <p:spPr>
          <a:xfrm>
            <a:off x="2917958" y="2513637"/>
            <a:ext cx="2121182" cy="156763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r>
              <a:rPr lang="pt-BR" sz="1200" b="1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Bolsista</a:t>
            </a:r>
          </a:p>
          <a:p>
            <a:r>
              <a:rPr lang="pt-BR" sz="1200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Ensino fundamental II - ENSA</a:t>
            </a:r>
          </a:p>
          <a:p>
            <a:r>
              <a:rPr lang="pt-BR" sz="1200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Cursinho Etapa (100%)</a:t>
            </a:r>
          </a:p>
          <a:p>
            <a:endParaRPr lang="pt-BR" sz="1200" dirty="0">
              <a:solidFill>
                <a:schemeClr val="bg1"/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t-BR" sz="1200" b="1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Olímpiadas</a:t>
            </a:r>
          </a:p>
          <a:p>
            <a:r>
              <a:rPr lang="pt-BR" sz="1200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Participação em Olimpíadas de Matemática e Física</a:t>
            </a:r>
          </a:p>
          <a:p>
            <a:endParaRPr lang="pt-BR" sz="1200" b="1" dirty="0">
              <a:solidFill>
                <a:schemeClr val="bg1"/>
              </a:solidFill>
              <a:effectLst>
                <a:outerShdw blurRad="1270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t-BR" sz="1200" b="1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Projeto Destaque</a:t>
            </a:r>
          </a:p>
          <a:p>
            <a:r>
              <a:rPr lang="pt-BR" sz="1200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TCC indicado à FETESP 2018</a:t>
            </a:r>
          </a:p>
          <a:p>
            <a:r>
              <a:rPr lang="pt-BR" sz="1200" dirty="0">
                <a:solidFill>
                  <a:schemeClr val="bg1"/>
                </a:solidFill>
                <a:effectLst>
                  <a:outerShdw blurRad="1270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Fresadora CNC para eletrônica</a:t>
            </a:r>
          </a:p>
        </p:txBody>
      </p:sp>
      <p:pic>
        <p:nvPicPr>
          <p:cNvPr id="67" name="Imagem 66" descr="Logotipo&#10;&#10;Descrição gerada automaticamente">
            <a:extLst>
              <a:ext uri="{FF2B5EF4-FFF2-40B4-BE49-F238E27FC236}">
                <a16:creationId xmlns:a16="http://schemas.microsoft.com/office/drawing/2014/main" id="{19001B6E-481F-47D1-B1F5-D2D3F1B13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40" y="2513637"/>
            <a:ext cx="1412968" cy="1268423"/>
          </a:xfrm>
          <a:prstGeom prst="rect">
            <a:avLst/>
          </a:prstGeom>
          <a:effectLst>
            <a:outerShdw blurRad="2540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FBB08FC5-8654-4508-83B9-CB6735C859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8" b="93268" l="5652" r="94713">
                        <a14:foregroundMark x1="36737" y1="35905" x2="36737" y2="35905"/>
                        <a14:foregroundMark x1="7748" y1="33520" x2="7748" y2="33520"/>
                        <a14:foregroundMark x1="78304" y1="39972" x2="78304" y2="39972"/>
                        <a14:foregroundMark x1="94895" y1="46985" x2="94895" y2="46985"/>
                        <a14:foregroundMark x1="93801" y1="73633" x2="93801" y2="73633"/>
                        <a14:foregroundMark x1="92525" y1="72230" x2="92525" y2="72230"/>
                        <a14:foregroundMark x1="92890" y1="72931" x2="92890" y2="72931"/>
                        <a14:foregroundMark x1="90520" y1="72511" x2="90520" y2="72511"/>
                        <a14:foregroundMark x1="84230" y1="70968" x2="84230" y2="70968"/>
                        <a14:foregroundMark x1="77666" y1="71108" x2="77666" y2="71108"/>
                        <a14:foregroundMark x1="72653" y1="71248" x2="72653" y2="71248"/>
                        <a14:foregroundMark x1="67001" y1="70827" x2="67001" y2="70827"/>
                        <a14:foregroundMark x1="52780" y1="70547" x2="52780" y2="70547"/>
                        <a14:foregroundMark x1="48678" y1="70547" x2="48678" y2="70547"/>
                        <a14:foregroundMark x1="42571" y1="70407" x2="42571" y2="70407"/>
                        <a14:foregroundMark x1="37557" y1="70968" x2="37557" y2="70968"/>
                        <a14:foregroundMark x1="28168" y1="70547" x2="28168" y2="70547"/>
                        <a14:foregroundMark x1="56700" y1="87518" x2="56700" y2="87518"/>
                        <a14:foregroundMark x1="62899" y1="89201" x2="62899" y2="89201"/>
                        <a14:foregroundMark x1="56882" y1="93408" x2="56882" y2="93408"/>
                        <a14:foregroundMark x1="5652" y1="71809" x2="5652" y2="71809"/>
                        <a14:foregroundMark x1="8113" y1="72511" x2="8113" y2="72511"/>
                        <a14:foregroundMark x1="13674" y1="71950" x2="13674" y2="71950"/>
                        <a14:foregroundMark x1="19143" y1="71669" x2="19143" y2="71669"/>
                        <a14:foregroundMark x1="21331" y1="66760" x2="21331" y2="66760"/>
                        <a14:foregroundMark x1="90702" y1="92847" x2="90702" y2="92847"/>
                        <a14:foregroundMark x1="92981" y1="92006" x2="92981" y2="92006"/>
                        <a14:foregroundMark x1="88605" y1="92707" x2="88605" y2="92707"/>
                        <a14:foregroundMark x1="83774" y1="92146" x2="83774" y2="92146"/>
                        <a14:foregroundMark x1="77575" y1="90743" x2="77575" y2="90743"/>
                        <a14:foregroundMark x1="70191" y1="90042" x2="70191" y2="90042"/>
                        <a14:foregroundMark x1="64995" y1="86676" x2="64995" y2="86676"/>
                        <a14:backgroundMark x1="69371" y1="92006" x2="69371" y2="92006"/>
                        <a14:backgroundMark x1="64357" y1="93128" x2="64357" y2="93128"/>
                        <a14:backgroundMark x1="76846" y1="88219" x2="76846" y2="88219"/>
                        <a14:backgroundMark x1="81951" y1="93128" x2="81951" y2="93128"/>
                        <a14:backgroundMark x1="94713" y1="91445" x2="94713" y2="91445"/>
                        <a14:backgroundMark x1="88970" y1="72090" x2="88970" y2="72090"/>
                        <a14:backgroundMark x1="61258" y1="69705" x2="61258" y2="69705"/>
                        <a14:backgroundMark x1="71194" y1="72090" x2="71194" y2="72090"/>
                        <a14:backgroundMark x1="53783" y1="75877" x2="53783" y2="75877"/>
                        <a14:backgroundMark x1="20875" y1="72370" x2="20875" y2="72370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847" y="2698214"/>
            <a:ext cx="1383586" cy="899268"/>
          </a:xfrm>
          <a:prstGeom prst="rect">
            <a:avLst/>
          </a:prstGeom>
          <a:effectLst>
            <a:outerShdw blurRad="2540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94" name="Agrupar 93">
            <a:extLst>
              <a:ext uri="{FF2B5EF4-FFF2-40B4-BE49-F238E27FC236}">
                <a16:creationId xmlns:a16="http://schemas.microsoft.com/office/drawing/2014/main" id="{B63E253E-8403-4698-9903-F217B6897F7E}"/>
              </a:ext>
            </a:extLst>
          </p:cNvPr>
          <p:cNvGrpSpPr/>
          <p:nvPr/>
        </p:nvGrpSpPr>
        <p:grpSpPr>
          <a:xfrm>
            <a:off x="868000" y="4939050"/>
            <a:ext cx="2801615" cy="707886"/>
            <a:chOff x="415626" y="4881630"/>
            <a:chExt cx="2801615" cy="707886"/>
          </a:xfrm>
        </p:grpSpPr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A6BAFEB6-9409-481D-9A68-81BB76C034F1}"/>
                </a:ext>
              </a:extLst>
            </p:cNvPr>
            <p:cNvSpPr txBox="1"/>
            <p:nvPr/>
          </p:nvSpPr>
          <p:spPr>
            <a:xfrm>
              <a:off x="849847" y="4881630"/>
              <a:ext cx="23673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Idiomas</a:t>
              </a:r>
            </a:p>
            <a:p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Inglês intermediário</a:t>
              </a:r>
            </a:p>
            <a:p>
              <a:r>
                <a:rPr lang="pt-B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Expectativa de avançado até 10/21</a:t>
              </a:r>
            </a:p>
          </p:txBody>
        </p:sp>
        <p:grpSp>
          <p:nvGrpSpPr>
            <p:cNvPr id="80" name="Google Shape;9150;p78">
              <a:extLst>
                <a:ext uri="{FF2B5EF4-FFF2-40B4-BE49-F238E27FC236}">
                  <a16:creationId xmlns:a16="http://schemas.microsoft.com/office/drawing/2014/main" id="{4E136D03-9FD6-48E2-AA29-CC540CCE20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5626" y="4950933"/>
              <a:ext cx="400413" cy="399332"/>
              <a:chOff x="2037825" y="3981825"/>
              <a:chExt cx="296175" cy="29537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81" name="Google Shape;9151;p78">
                <a:extLst>
                  <a:ext uri="{FF2B5EF4-FFF2-40B4-BE49-F238E27FC236}">
                    <a16:creationId xmlns:a16="http://schemas.microsoft.com/office/drawing/2014/main" id="{2173C6C0-AB14-4486-B5DA-7AC58E1ADAC7}"/>
                  </a:ext>
                </a:extLst>
              </p:cNvPr>
              <p:cNvSpPr/>
              <p:nvPr/>
            </p:nvSpPr>
            <p:spPr>
              <a:xfrm>
                <a:off x="2072500" y="4085775"/>
                <a:ext cx="8822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529" h="3467" extrusionOk="0">
                    <a:moveTo>
                      <a:pt x="1764" y="1"/>
                    </a:moveTo>
                    <a:cubicBezTo>
                      <a:pt x="819" y="1"/>
                      <a:pt x="0" y="788"/>
                      <a:pt x="0" y="1734"/>
                    </a:cubicBezTo>
                    <a:cubicBezTo>
                      <a:pt x="0" y="2679"/>
                      <a:pt x="819" y="3466"/>
                      <a:pt x="1764" y="3466"/>
                    </a:cubicBezTo>
                    <a:cubicBezTo>
                      <a:pt x="2709" y="3466"/>
                      <a:pt x="3529" y="2679"/>
                      <a:pt x="3529" y="1734"/>
                    </a:cubicBezTo>
                    <a:cubicBezTo>
                      <a:pt x="3529" y="788"/>
                      <a:pt x="2741" y="1"/>
                      <a:pt x="176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152;p78">
                <a:extLst>
                  <a:ext uri="{FF2B5EF4-FFF2-40B4-BE49-F238E27FC236}">
                    <a16:creationId xmlns:a16="http://schemas.microsoft.com/office/drawing/2014/main" id="{EA891938-C9ED-4235-8318-D6668C49C8AA}"/>
                  </a:ext>
                </a:extLst>
              </p:cNvPr>
              <p:cNvSpPr/>
              <p:nvPr/>
            </p:nvSpPr>
            <p:spPr>
              <a:xfrm>
                <a:off x="2176450" y="3981825"/>
                <a:ext cx="157550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239" extrusionOk="0">
                    <a:moveTo>
                      <a:pt x="3151" y="1733"/>
                    </a:moveTo>
                    <a:cubicBezTo>
                      <a:pt x="3372" y="1733"/>
                      <a:pt x="3529" y="1890"/>
                      <a:pt x="3529" y="2079"/>
                    </a:cubicBezTo>
                    <a:cubicBezTo>
                      <a:pt x="3529" y="2268"/>
                      <a:pt x="3372" y="2426"/>
                      <a:pt x="3151" y="2426"/>
                    </a:cubicBezTo>
                    <a:cubicBezTo>
                      <a:pt x="2962" y="2426"/>
                      <a:pt x="2805" y="2268"/>
                      <a:pt x="2805" y="2079"/>
                    </a:cubicBezTo>
                    <a:cubicBezTo>
                      <a:pt x="2805" y="1890"/>
                      <a:pt x="2962" y="1733"/>
                      <a:pt x="3151" y="1733"/>
                    </a:cubicBezTo>
                    <a:close/>
                    <a:moveTo>
                      <a:pt x="3151" y="2773"/>
                    </a:moveTo>
                    <a:cubicBezTo>
                      <a:pt x="3372" y="2773"/>
                      <a:pt x="3529" y="2930"/>
                      <a:pt x="3529" y="3151"/>
                    </a:cubicBezTo>
                    <a:lnTo>
                      <a:pt x="3529" y="4505"/>
                    </a:lnTo>
                    <a:cubicBezTo>
                      <a:pt x="3529" y="4726"/>
                      <a:pt x="3372" y="4883"/>
                      <a:pt x="3151" y="4883"/>
                    </a:cubicBezTo>
                    <a:cubicBezTo>
                      <a:pt x="2962" y="4883"/>
                      <a:pt x="2805" y="4726"/>
                      <a:pt x="2805" y="4505"/>
                    </a:cubicBezTo>
                    <a:lnTo>
                      <a:pt x="2805" y="3151"/>
                    </a:lnTo>
                    <a:cubicBezTo>
                      <a:pt x="2805" y="2930"/>
                      <a:pt x="2962" y="2773"/>
                      <a:pt x="3151" y="2773"/>
                    </a:cubicBezTo>
                    <a:close/>
                    <a:moveTo>
                      <a:pt x="3151" y="0"/>
                    </a:moveTo>
                    <a:cubicBezTo>
                      <a:pt x="1418" y="0"/>
                      <a:pt x="64" y="1418"/>
                      <a:pt x="64" y="3088"/>
                    </a:cubicBezTo>
                    <a:cubicBezTo>
                      <a:pt x="64" y="3655"/>
                      <a:pt x="158" y="4159"/>
                      <a:pt x="442" y="4631"/>
                    </a:cubicBezTo>
                    <a:lnTo>
                      <a:pt x="64" y="5765"/>
                    </a:lnTo>
                    <a:cubicBezTo>
                      <a:pt x="1" y="5892"/>
                      <a:pt x="64" y="6018"/>
                      <a:pt x="127" y="6112"/>
                    </a:cubicBezTo>
                    <a:cubicBezTo>
                      <a:pt x="190" y="6207"/>
                      <a:pt x="379" y="6238"/>
                      <a:pt x="473" y="6238"/>
                    </a:cubicBezTo>
                    <a:lnTo>
                      <a:pt x="1796" y="5923"/>
                    </a:lnTo>
                    <a:cubicBezTo>
                      <a:pt x="2206" y="6175"/>
                      <a:pt x="2679" y="6238"/>
                      <a:pt x="3214" y="6238"/>
                    </a:cubicBezTo>
                    <a:cubicBezTo>
                      <a:pt x="4947" y="6238"/>
                      <a:pt x="6302" y="4820"/>
                      <a:pt x="6302" y="3119"/>
                    </a:cubicBezTo>
                    <a:cubicBezTo>
                      <a:pt x="6270" y="1418"/>
                      <a:pt x="4884" y="0"/>
                      <a:pt x="31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153;p78">
                <a:extLst>
                  <a:ext uri="{FF2B5EF4-FFF2-40B4-BE49-F238E27FC236}">
                    <a16:creationId xmlns:a16="http://schemas.microsoft.com/office/drawing/2014/main" id="{9D3A9DEB-4929-46DA-BF09-B81588AE45FC}"/>
                  </a:ext>
                </a:extLst>
              </p:cNvPr>
              <p:cNvSpPr/>
              <p:nvPr/>
            </p:nvSpPr>
            <p:spPr>
              <a:xfrm>
                <a:off x="2037825" y="4168475"/>
                <a:ext cx="157550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4349" extrusionOk="0">
                    <a:moveTo>
                      <a:pt x="1356" y="1"/>
                    </a:moveTo>
                    <a:cubicBezTo>
                      <a:pt x="568" y="568"/>
                      <a:pt x="1" y="1513"/>
                      <a:pt x="1" y="2553"/>
                    </a:cubicBezTo>
                    <a:lnTo>
                      <a:pt x="1" y="3970"/>
                    </a:lnTo>
                    <a:cubicBezTo>
                      <a:pt x="1" y="4222"/>
                      <a:pt x="158" y="4348"/>
                      <a:pt x="347" y="4348"/>
                    </a:cubicBezTo>
                    <a:lnTo>
                      <a:pt x="5955" y="4348"/>
                    </a:lnTo>
                    <a:cubicBezTo>
                      <a:pt x="6144" y="4348"/>
                      <a:pt x="6302" y="4191"/>
                      <a:pt x="6302" y="3970"/>
                    </a:cubicBezTo>
                    <a:lnTo>
                      <a:pt x="6302" y="2553"/>
                    </a:lnTo>
                    <a:cubicBezTo>
                      <a:pt x="6302" y="1513"/>
                      <a:pt x="5798" y="599"/>
                      <a:pt x="4947" y="1"/>
                    </a:cubicBezTo>
                    <a:cubicBezTo>
                      <a:pt x="4538" y="505"/>
                      <a:pt x="3844" y="820"/>
                      <a:pt x="3151" y="820"/>
                    </a:cubicBezTo>
                    <a:cubicBezTo>
                      <a:pt x="2427" y="820"/>
                      <a:pt x="1765" y="505"/>
                      <a:pt x="13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5178A29-BFA8-414F-B5CE-EB8AFA5BB25D}"/>
              </a:ext>
            </a:extLst>
          </p:cNvPr>
          <p:cNvGrpSpPr/>
          <p:nvPr/>
        </p:nvGrpSpPr>
        <p:grpSpPr>
          <a:xfrm>
            <a:off x="4263681" y="4939050"/>
            <a:ext cx="2748701" cy="707886"/>
            <a:chOff x="382911" y="5728395"/>
            <a:chExt cx="2748701" cy="707886"/>
          </a:xfrm>
        </p:grpSpPr>
        <p:pic>
          <p:nvPicPr>
            <p:cNvPr id="84" name="Imagem 83">
              <a:extLst>
                <a:ext uri="{FF2B5EF4-FFF2-40B4-BE49-F238E27FC236}">
                  <a16:creationId xmlns:a16="http://schemas.microsoft.com/office/drawing/2014/main" id="{85F71193-54C1-49D7-92A3-405E0F197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1">
                  <a:lumMod val="75000"/>
                  <a:lumOff val="2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100000" contrast="-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2911" y="5786773"/>
              <a:ext cx="397739" cy="397739"/>
            </a:xfrm>
            <a:prstGeom prst="rect">
              <a:avLst/>
            </a:prstGeom>
          </p:spPr>
        </p:pic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95DB4DF1-4CF1-47B7-A671-A32E0B15FEE7}"/>
                </a:ext>
              </a:extLst>
            </p:cNvPr>
            <p:cNvSpPr txBox="1"/>
            <p:nvPr/>
          </p:nvSpPr>
          <p:spPr>
            <a:xfrm>
              <a:off x="849847" y="5728395"/>
              <a:ext cx="2281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Pacote Office completo</a:t>
              </a:r>
            </a:p>
            <a:p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Word, Excel e PowerPoint</a:t>
              </a:r>
            </a:p>
            <a:p>
              <a:r>
                <a:rPr lang="pt-B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Nível avançado</a:t>
              </a:r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F3D93B18-FD6F-4B08-89DB-55C4008834F0}"/>
              </a:ext>
            </a:extLst>
          </p:cNvPr>
          <p:cNvGrpSpPr/>
          <p:nvPr/>
        </p:nvGrpSpPr>
        <p:grpSpPr>
          <a:xfrm>
            <a:off x="4222188" y="5745188"/>
            <a:ext cx="3218570" cy="708070"/>
            <a:chOff x="3516047" y="4887763"/>
            <a:chExt cx="3218570" cy="708070"/>
          </a:xfrm>
        </p:grpSpPr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DB2BB13E-9A00-4E3D-A7CB-7F30B525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16047" y="4887763"/>
              <a:ext cx="462502" cy="462502"/>
            </a:xfrm>
            <a:prstGeom prst="rect">
              <a:avLst/>
            </a:prstGeom>
          </p:spPr>
        </p:pic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FEE453BF-F684-4C92-8C9F-F8A8584FF9F6}"/>
                </a:ext>
              </a:extLst>
            </p:cNvPr>
            <p:cNvSpPr txBox="1"/>
            <p:nvPr/>
          </p:nvSpPr>
          <p:spPr>
            <a:xfrm>
              <a:off x="4012356" y="4887947"/>
              <a:ext cx="27222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Microsoft Power BI</a:t>
              </a:r>
            </a:p>
            <a:p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Nível básico</a:t>
              </a:r>
            </a:p>
            <a:p>
              <a:r>
                <a:rPr lang="pt-B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Expectativa de intermediário até 09/21</a:t>
              </a:r>
            </a:p>
          </p:txBody>
        </p: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66D65D6A-A087-4A01-8C55-64CF578204A3}"/>
              </a:ext>
            </a:extLst>
          </p:cNvPr>
          <p:cNvGrpSpPr/>
          <p:nvPr/>
        </p:nvGrpSpPr>
        <p:grpSpPr>
          <a:xfrm>
            <a:off x="8040789" y="4936765"/>
            <a:ext cx="3497306" cy="712456"/>
            <a:chOff x="3513251" y="5728395"/>
            <a:chExt cx="3497306" cy="712456"/>
          </a:xfrm>
        </p:grpSpPr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401EC148-7FF6-4AF0-B972-6C8FCCEB26A7}"/>
                </a:ext>
              </a:extLst>
            </p:cNvPr>
            <p:cNvSpPr txBox="1"/>
            <p:nvPr/>
          </p:nvSpPr>
          <p:spPr>
            <a:xfrm>
              <a:off x="4012356" y="5732965"/>
              <a:ext cx="29982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Programação</a:t>
              </a:r>
            </a:p>
            <a:p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Linguagens Python e C</a:t>
              </a:r>
            </a:p>
            <a:p>
              <a:r>
                <a:rPr lang="pt-B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Desenvolvendo habilidades em C# e PHP</a:t>
              </a:r>
            </a:p>
          </p:txBody>
        </p:sp>
        <p:pic>
          <p:nvPicPr>
            <p:cNvPr id="90" name="Gráfico 89" descr="Web design com preenchimento sólido">
              <a:extLst>
                <a:ext uri="{FF2B5EF4-FFF2-40B4-BE49-F238E27FC236}">
                  <a16:creationId xmlns:a16="http://schemas.microsoft.com/office/drawing/2014/main" id="{E5B78A48-8431-408A-9CFF-BAFD7BE1A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13251" y="5728395"/>
              <a:ext cx="462502" cy="462502"/>
            </a:xfrm>
            <a:prstGeom prst="rect">
              <a:avLst/>
            </a:prstGeom>
          </p:spPr>
        </p:pic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0836841B-8602-406E-9722-40EBA2CF0425}"/>
              </a:ext>
            </a:extLst>
          </p:cNvPr>
          <p:cNvGrpSpPr/>
          <p:nvPr/>
        </p:nvGrpSpPr>
        <p:grpSpPr>
          <a:xfrm>
            <a:off x="8072808" y="5742187"/>
            <a:ext cx="3470245" cy="707886"/>
            <a:chOff x="8073247" y="4843425"/>
            <a:chExt cx="3470245" cy="707886"/>
          </a:xfrm>
        </p:grpSpPr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060F1A7E-258B-43A0-94E0-0B3AF2AE1E7A}"/>
                </a:ext>
              </a:extLst>
            </p:cNvPr>
            <p:cNvSpPr txBox="1"/>
            <p:nvPr/>
          </p:nvSpPr>
          <p:spPr>
            <a:xfrm>
              <a:off x="8545290" y="4843425"/>
              <a:ext cx="29982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Modelagem 2D e 3D</a:t>
              </a:r>
            </a:p>
            <a:p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AutoCAD, Siemens NX e Fusion</a:t>
              </a:r>
            </a:p>
            <a:p>
              <a:r>
                <a:rPr lang="pt-B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Projetos acadêmicos, pessoais e profissionais</a:t>
              </a:r>
            </a:p>
          </p:txBody>
        </p:sp>
        <p:pic>
          <p:nvPicPr>
            <p:cNvPr id="93" name="Imagem 92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C041974B-8191-4EEA-BE1F-DA6D20487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contrast="-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247" y="4925386"/>
              <a:ext cx="398463" cy="398463"/>
            </a:xfrm>
            <a:prstGeom prst="rect">
              <a:avLst/>
            </a:prstGeom>
          </p:spPr>
        </p:pic>
      </p:grp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AB32EFCB-8DD8-4327-9DC2-ED234295189E}"/>
              </a:ext>
            </a:extLst>
          </p:cNvPr>
          <p:cNvGrpSpPr/>
          <p:nvPr/>
        </p:nvGrpSpPr>
        <p:grpSpPr>
          <a:xfrm>
            <a:off x="799541" y="5819584"/>
            <a:ext cx="2781057" cy="712602"/>
            <a:chOff x="799541" y="5819584"/>
            <a:chExt cx="2781057" cy="712602"/>
          </a:xfrm>
        </p:grpSpPr>
        <p:pic>
          <p:nvPicPr>
            <p:cNvPr id="100" name="Gráfico 99" descr="Lâmpada e engrenagem com preenchimento sólido">
              <a:extLst>
                <a:ext uri="{FF2B5EF4-FFF2-40B4-BE49-F238E27FC236}">
                  <a16:creationId xmlns:a16="http://schemas.microsoft.com/office/drawing/2014/main" id="{D577C7F0-788A-4538-A384-4A077B776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99541" y="5819584"/>
              <a:ext cx="462502" cy="462502"/>
            </a:xfrm>
            <a:prstGeom prst="rect">
              <a:avLst/>
            </a:prstGeom>
          </p:spPr>
        </p:pic>
        <p:sp>
          <p:nvSpPr>
            <p:cNvPr id="103" name="CaixaDeTexto 102">
              <a:extLst>
                <a:ext uri="{FF2B5EF4-FFF2-40B4-BE49-F238E27FC236}">
                  <a16:creationId xmlns:a16="http://schemas.microsoft.com/office/drawing/2014/main" id="{FAFB91E3-89EF-445A-BE24-360D63695576}"/>
                </a:ext>
              </a:extLst>
            </p:cNvPr>
            <p:cNvSpPr txBox="1"/>
            <p:nvPr/>
          </p:nvSpPr>
          <p:spPr>
            <a:xfrm>
              <a:off x="1298833" y="5824300"/>
              <a:ext cx="2281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Lógica</a:t>
              </a:r>
            </a:p>
            <a:p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Forte raciocínio lógico</a:t>
              </a:r>
            </a:p>
            <a:p>
              <a:r>
                <a:rPr lang="pt-B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Manipulação de números e dados</a:t>
              </a:r>
            </a:p>
          </p:txBody>
        </p:sp>
      </p:grp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A34AD9C9-C0FA-4702-8424-0C003481C0FF}"/>
              </a:ext>
            </a:extLst>
          </p:cNvPr>
          <p:cNvSpPr/>
          <p:nvPr/>
        </p:nvSpPr>
        <p:spPr>
          <a:xfrm>
            <a:off x="2716891" y="2354822"/>
            <a:ext cx="18000" cy="19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CDE17F6B-B9D0-4FAD-8C34-BFA69F43328A}"/>
              </a:ext>
            </a:extLst>
          </p:cNvPr>
          <p:cNvSpPr/>
          <p:nvPr/>
        </p:nvSpPr>
        <p:spPr>
          <a:xfrm>
            <a:off x="8740074" y="2300974"/>
            <a:ext cx="18000" cy="198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97846913-A63C-48A9-92C5-53FED2878D11}"/>
              </a:ext>
            </a:extLst>
          </p:cNvPr>
          <p:cNvSpPr/>
          <p:nvPr/>
        </p:nvSpPr>
        <p:spPr>
          <a:xfrm>
            <a:off x="91554" y="6450073"/>
            <a:ext cx="324000" cy="324000"/>
          </a:xfrm>
          <a:prstGeom prst="ellipse">
            <a:avLst/>
          </a:prstGeom>
          <a:gradFill>
            <a:gsLst>
              <a:gs pos="0">
                <a:srgbClr val="00153E">
                  <a:alpha val="95000"/>
                </a:srgbClr>
              </a:gs>
              <a:gs pos="54000">
                <a:srgbClr val="223B68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tander Logo" panose="020B0504020201010104" pitchFamily="34" charset="0"/>
              </a:rPr>
              <a:t>4</a:t>
            </a:r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89E05569-35E9-4203-BC82-90241582A9D6}"/>
              </a:ext>
            </a:extLst>
          </p:cNvPr>
          <p:cNvGrpSpPr/>
          <p:nvPr/>
        </p:nvGrpSpPr>
        <p:grpSpPr>
          <a:xfrm>
            <a:off x="5695860" y="357530"/>
            <a:ext cx="2262699" cy="594649"/>
            <a:chOff x="3704443" y="2220525"/>
            <a:chExt cx="2379449" cy="799185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pic>
          <p:nvPicPr>
            <p:cNvPr id="102" name="Imagem 101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FD9CDE7E-7938-4F1F-8543-9B6B8BE2C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3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  <p:sp>
          <p:nvSpPr>
            <p:cNvPr id="105" name="Rectangle: Rounded Corners 1">
              <a:extLst>
                <a:ext uri="{FF2B5EF4-FFF2-40B4-BE49-F238E27FC236}">
                  <a16:creationId xmlns:a16="http://schemas.microsoft.com/office/drawing/2014/main" id="{882E19B9-2D5E-48ED-873C-53705C4EB3B4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accent4">
                    <a:lumMod val="50000"/>
                    <a:alpha val="90000"/>
                  </a:schemeClr>
                </a:gs>
                <a:gs pos="0">
                  <a:schemeClr val="accent4">
                    <a:lumMod val="75000"/>
                    <a:alpha val="9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pt-B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Formação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acadêmica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e </a:t>
              </a:r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qualificações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C25E5FF2-741C-4D1A-88AB-976DE9EE9194}"/>
              </a:ext>
            </a:extLst>
          </p:cNvPr>
          <p:cNvGrpSpPr/>
          <p:nvPr/>
        </p:nvGrpSpPr>
        <p:grpSpPr>
          <a:xfrm>
            <a:off x="10755075" y="97683"/>
            <a:ext cx="1737603" cy="912584"/>
            <a:chOff x="3704443" y="2220525"/>
            <a:chExt cx="2379449" cy="799185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sp>
          <p:nvSpPr>
            <p:cNvPr id="110" name="Rectangle: Rounded Corners 1">
              <a:extLst>
                <a:ext uri="{FF2B5EF4-FFF2-40B4-BE49-F238E27FC236}">
                  <a16:creationId xmlns:a16="http://schemas.microsoft.com/office/drawing/2014/main" id="{8704947D-EA28-42E7-8FF6-3D6D0B97809F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72000">
                  <a:srgbClr val="00153E"/>
                </a:gs>
                <a:gs pos="18000">
                  <a:srgbClr val="1B2E5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111" name="Imagem 110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804149F1-2970-4AF0-B8FF-85DECB24B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3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4559D0B4-E1B0-4653-9D19-3F7BA7BE6987}"/>
              </a:ext>
            </a:extLst>
          </p:cNvPr>
          <p:cNvGrpSpPr/>
          <p:nvPr/>
        </p:nvGrpSpPr>
        <p:grpSpPr>
          <a:xfrm>
            <a:off x="8281503" y="354632"/>
            <a:ext cx="2262698" cy="595453"/>
            <a:chOff x="3704443" y="2227913"/>
            <a:chExt cx="2379448" cy="800266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pic>
          <p:nvPicPr>
            <p:cNvPr id="113" name="Imagem 112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50BF34E8-D669-4B5E-B7CB-4D242DDBD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3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  <p:sp>
          <p:nvSpPr>
            <p:cNvPr id="114" name="Rectangle: Rounded Corners 1">
              <a:extLst>
                <a:ext uri="{FF2B5EF4-FFF2-40B4-BE49-F238E27FC236}">
                  <a16:creationId xmlns:a16="http://schemas.microsoft.com/office/drawing/2014/main" id="{CA326BBA-6C00-4FA6-A9DB-21D80D1ADB1F}"/>
                </a:ext>
              </a:extLst>
            </p:cNvPr>
            <p:cNvSpPr/>
            <p:nvPr/>
          </p:nvSpPr>
          <p:spPr>
            <a:xfrm>
              <a:off x="3704443" y="2228994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accent4">
                    <a:lumMod val="50000"/>
                    <a:alpha val="90000"/>
                  </a:schemeClr>
                </a:gs>
                <a:gs pos="0">
                  <a:schemeClr val="accent4">
                    <a:lumMod val="75000"/>
                    <a:alpha val="9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Histórico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profissional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e </a:t>
              </a:r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ambições</a:t>
              </a:r>
              <a:endParaRPr lang="en-CA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4BA48934-BC0F-48C4-A46F-2B8022EE33B3}"/>
              </a:ext>
            </a:extLst>
          </p:cNvPr>
          <p:cNvGrpSpPr/>
          <p:nvPr/>
        </p:nvGrpSpPr>
        <p:grpSpPr>
          <a:xfrm>
            <a:off x="2654165" y="93966"/>
            <a:ext cx="8233869" cy="939400"/>
            <a:chOff x="3704443" y="2220525"/>
            <a:chExt cx="2379449" cy="799185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sp>
          <p:nvSpPr>
            <p:cNvPr id="116" name="Rectangle: Rounded Corners 1">
              <a:extLst>
                <a:ext uri="{FF2B5EF4-FFF2-40B4-BE49-F238E27FC236}">
                  <a16:creationId xmlns:a16="http://schemas.microsoft.com/office/drawing/2014/main" id="{CDC5CA19-DB49-44C5-8C1D-9B593B577F0A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rgbClr val="00153E">
                    <a:alpha val="95000"/>
                  </a:srgbClr>
                </a:gs>
                <a:gs pos="69000">
                  <a:srgbClr val="1B2E51"/>
                </a:gs>
                <a:gs pos="0">
                  <a:srgbClr val="17294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119" name="Imagem 118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4E752AA3-AC86-4ACC-9F31-6C9D37C59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2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graphicFrame>
        <p:nvGraphicFramePr>
          <p:cNvPr id="123" name="Tabela 4">
            <a:extLst>
              <a:ext uri="{FF2B5EF4-FFF2-40B4-BE49-F238E27FC236}">
                <a16:creationId xmlns:a16="http://schemas.microsoft.com/office/drawing/2014/main" id="{EFE269A5-E6F7-4B46-A960-B835CFBA17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7700986"/>
              </p:ext>
            </p:extLst>
          </p:nvPr>
        </p:nvGraphicFramePr>
        <p:xfrm>
          <a:off x="2955587" y="675779"/>
          <a:ext cx="7743246" cy="2376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99000"/>
                    </a:prstClr>
                  </a:outerShdw>
                </a:effectLst>
                <a:tableStyleId>{5C22544A-7EE6-4342-B048-85BDC9FD1C3A}</a:tableStyleId>
              </a:tblPr>
              <a:tblGrid>
                <a:gridCol w="2581082">
                  <a:extLst>
                    <a:ext uri="{9D8B030D-6E8A-4147-A177-3AD203B41FA5}">
                      <a16:colId xmlns:a16="http://schemas.microsoft.com/office/drawing/2014/main" val="3373823215"/>
                    </a:ext>
                  </a:extLst>
                </a:gridCol>
                <a:gridCol w="2581082">
                  <a:extLst>
                    <a:ext uri="{9D8B030D-6E8A-4147-A177-3AD203B41FA5}">
                      <a16:colId xmlns:a16="http://schemas.microsoft.com/office/drawing/2014/main" val="3757702171"/>
                    </a:ext>
                  </a:extLst>
                </a:gridCol>
                <a:gridCol w="2581082">
                  <a:extLst>
                    <a:ext uri="{9D8B030D-6E8A-4147-A177-3AD203B41FA5}">
                      <a16:colId xmlns:a16="http://schemas.microsoft.com/office/drawing/2014/main" val="4267683744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Sobre mim</a:t>
                      </a:r>
                      <a:endParaRPr lang="pt-BR" sz="1400" b="0" kern="1200" dirty="0">
                        <a:solidFill>
                          <a:schemeClr val="bg1"/>
                        </a:solidFill>
                        <a:effectLst>
                          <a:outerShdw blurRad="254000" sx="101000" sy="101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bg1"/>
                          </a:solidFill>
                          <a:effectLst>
                            <a:outerShdw blurRad="254000" sx="101000" sy="101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Educação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Carreira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263181"/>
                  </a:ext>
                </a:extLst>
              </a:tr>
            </a:tbl>
          </a:graphicData>
        </a:graphic>
      </p:graphicFrame>
      <p:graphicFrame>
        <p:nvGraphicFramePr>
          <p:cNvPr id="124" name="Tabela 4">
            <a:extLst>
              <a:ext uri="{FF2B5EF4-FFF2-40B4-BE49-F238E27FC236}">
                <a16:creationId xmlns:a16="http://schemas.microsoft.com/office/drawing/2014/main" id="{A00F6F86-6720-4B83-A838-B87F6C1E8A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90102"/>
              </p:ext>
            </p:extLst>
          </p:nvPr>
        </p:nvGraphicFramePr>
        <p:xfrm>
          <a:off x="2654167" y="292819"/>
          <a:ext cx="7899870" cy="348538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sx="101000" sy="101000" algn="l" rotWithShape="0">
                    <a:prstClr val="black">
                      <a:alpha val="30000"/>
                    </a:prstClr>
                  </a:outerShdw>
                </a:effectLst>
                <a:tableStyleId>{5C22544A-7EE6-4342-B048-85BDC9FD1C3A}</a:tableStyleId>
              </a:tblPr>
              <a:tblGrid>
                <a:gridCol w="7899870">
                  <a:extLst>
                    <a:ext uri="{9D8B030D-6E8A-4147-A177-3AD203B41FA5}">
                      <a16:colId xmlns:a16="http://schemas.microsoft.com/office/drawing/2014/main" val="3373823215"/>
                    </a:ext>
                  </a:extLst>
                </a:gridCol>
              </a:tblGrid>
              <a:tr h="348538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effectLst>
                            <a:outerShdw blurRad="254000" sx="101000" sy="101000" algn="ct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Apresentação pessoal</a:t>
                      </a:r>
                      <a:endParaRPr lang="pt-BR" sz="1800" b="1" dirty="0">
                        <a:solidFill>
                          <a:srgbClr val="A50021"/>
                        </a:solidFill>
                        <a:effectLst>
                          <a:outerShdw blurRad="254000" sx="101000" sy="101000" algn="ct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263181"/>
                  </a:ext>
                </a:extLst>
              </a:tr>
            </a:tbl>
          </a:graphicData>
        </a:graphic>
      </p:graphicFrame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938533ED-F735-4302-8A2C-52787A084F5D}"/>
              </a:ext>
            </a:extLst>
          </p:cNvPr>
          <p:cNvGrpSpPr/>
          <p:nvPr/>
        </p:nvGrpSpPr>
        <p:grpSpPr>
          <a:xfrm>
            <a:off x="-31295" y="11945"/>
            <a:ext cx="2809837" cy="1125732"/>
            <a:chOff x="3704443" y="2220525"/>
            <a:chExt cx="2379449" cy="799185"/>
          </a:xfrm>
          <a:effectLst>
            <a:outerShdw blurRad="127000" algn="ctr" rotWithShape="0">
              <a:prstClr val="black">
                <a:alpha val="30000"/>
              </a:prstClr>
            </a:outerShdw>
          </a:effectLst>
        </p:grpSpPr>
        <p:sp>
          <p:nvSpPr>
            <p:cNvPr id="131" name="Rectangle: Rounded Corners 1">
              <a:extLst>
                <a:ext uri="{FF2B5EF4-FFF2-40B4-BE49-F238E27FC236}">
                  <a16:creationId xmlns:a16="http://schemas.microsoft.com/office/drawing/2014/main" id="{F95382E1-A5E6-4C9B-9087-FB1C0C33C42E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alpha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132" name="Imagem 131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70E75761-79EC-4E4B-8C16-EA5EC5DD0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>
              <a:off x="3704443" y="2227912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sp>
        <p:nvSpPr>
          <p:cNvPr id="133" name="!!Retângulo 22">
            <a:extLst>
              <a:ext uri="{FF2B5EF4-FFF2-40B4-BE49-F238E27FC236}">
                <a16:creationId xmlns:a16="http://schemas.microsoft.com/office/drawing/2014/main" id="{FB1FA967-84DF-426F-97DC-48E5E2C1F193}"/>
              </a:ext>
            </a:extLst>
          </p:cNvPr>
          <p:cNvSpPr/>
          <p:nvPr/>
        </p:nvSpPr>
        <p:spPr>
          <a:xfrm flipV="1">
            <a:off x="2974059" y="950117"/>
            <a:ext cx="5112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134" name="Tabela 4">
            <a:extLst>
              <a:ext uri="{FF2B5EF4-FFF2-40B4-BE49-F238E27FC236}">
                <a16:creationId xmlns:a16="http://schemas.microsoft.com/office/drawing/2014/main" id="{821D8E0E-3D74-4AF0-9B15-5F73F464B4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791546"/>
              </p:ext>
            </p:extLst>
          </p:nvPr>
        </p:nvGraphicFramePr>
        <p:xfrm>
          <a:off x="10983652" y="390649"/>
          <a:ext cx="1152929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52929">
                  <a:extLst>
                    <a:ext uri="{9D8B030D-6E8A-4147-A177-3AD203B41FA5}">
                      <a16:colId xmlns:a16="http://schemas.microsoft.com/office/drawing/2014/main" val="3373823215"/>
                    </a:ext>
                  </a:extLst>
                </a:gridCol>
              </a:tblGrid>
              <a:tr h="348538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>
                          <a:solidFill>
                            <a:schemeClr val="bg1"/>
                          </a:solidFill>
                          <a:effectLst>
                            <a:outerShdw blurRad="127000" dist="38100" dir="10800000" algn="r" rotWithShape="0">
                              <a:prstClr val="black">
                                <a:alpha val="1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HENRICK</a:t>
                      </a:r>
                    </a:p>
                    <a:p>
                      <a:pPr algn="l"/>
                      <a:r>
                        <a:rPr lang="pt-BR" sz="1200" b="1" dirty="0">
                          <a:solidFill>
                            <a:schemeClr val="bg1"/>
                          </a:solidFill>
                          <a:effectLst>
                            <a:outerShdw blurRad="127000" dist="38100" dir="10800000" algn="r" rotWithShape="0">
                              <a:prstClr val="black">
                                <a:alpha val="1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CLEMENTE</a:t>
                      </a: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2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0616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1A975E82-7143-436A-96FB-A6D1125013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90000"/>
                </a:schemeClr>
              </a:gs>
              <a:gs pos="54000">
                <a:schemeClr val="tx1"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8" name="glass card">
            <a:extLst>
              <a:ext uri="{FF2B5EF4-FFF2-40B4-BE49-F238E27FC236}">
                <a16:creationId xmlns:a16="http://schemas.microsoft.com/office/drawing/2014/main" id="{97E49E73-BDFD-4B41-BF15-0DD6D4440872}"/>
              </a:ext>
            </a:extLst>
          </p:cNvPr>
          <p:cNvSpPr/>
          <p:nvPr/>
        </p:nvSpPr>
        <p:spPr>
          <a:xfrm>
            <a:off x="-345440" y="1527843"/>
            <a:ext cx="12303760" cy="3803567"/>
          </a:xfrm>
          <a:prstGeom prst="roundRect">
            <a:avLst>
              <a:gd name="adj" fmla="val 2104"/>
            </a:avLst>
          </a:prstGeom>
          <a:blipFill dpi="0" rotWithShape="1">
            <a:blip r:embed="rId2">
              <a:alphaModFix amt="25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Rectangle: Rounded Corners 1">
            <a:extLst>
              <a:ext uri="{FF2B5EF4-FFF2-40B4-BE49-F238E27FC236}">
                <a16:creationId xmlns:a16="http://schemas.microsoft.com/office/drawing/2014/main" id="{51734227-03F0-48EC-A991-B217ADF43FC9}"/>
              </a:ext>
            </a:extLst>
          </p:cNvPr>
          <p:cNvSpPr/>
          <p:nvPr/>
        </p:nvSpPr>
        <p:spPr>
          <a:xfrm>
            <a:off x="-345444" y="1533573"/>
            <a:ext cx="12303764" cy="3803567"/>
          </a:xfrm>
          <a:prstGeom prst="roundRect">
            <a:avLst>
              <a:gd name="adj" fmla="val 1513"/>
            </a:avLst>
          </a:prstGeom>
          <a:gradFill flip="none" rotWithShape="1">
            <a:gsLst>
              <a:gs pos="95000">
                <a:schemeClr val="tx1">
                  <a:lumMod val="95000"/>
                  <a:lumOff val="5000"/>
                  <a:alpha val="20000"/>
                </a:schemeClr>
              </a:gs>
              <a:gs pos="0">
                <a:schemeClr val="bg1">
                  <a:alpha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E6AFD829-8EAA-4EFF-9879-23D82943A54B}"/>
              </a:ext>
            </a:extLst>
          </p:cNvPr>
          <p:cNvGrpSpPr/>
          <p:nvPr/>
        </p:nvGrpSpPr>
        <p:grpSpPr>
          <a:xfrm>
            <a:off x="601979" y="5231757"/>
            <a:ext cx="11681457" cy="1387628"/>
            <a:chOff x="3704443" y="2220525"/>
            <a:chExt cx="2379449" cy="799185"/>
          </a:xfrm>
          <a:effectLst>
            <a:outerShdw blurRad="635000" sx="102000" sy="102000" algn="ctr" rotWithShape="0">
              <a:prstClr val="black">
                <a:alpha val="50000"/>
              </a:prstClr>
            </a:outerShdw>
          </a:effectLst>
        </p:grpSpPr>
        <p:sp>
          <p:nvSpPr>
            <p:cNvPr id="134" name="Rectangle: Rounded Corners 1">
              <a:extLst>
                <a:ext uri="{FF2B5EF4-FFF2-40B4-BE49-F238E27FC236}">
                  <a16:creationId xmlns:a16="http://schemas.microsoft.com/office/drawing/2014/main" id="{8761F95C-D390-479D-B08C-51D27B3D1885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bg1">
                    <a:lumMod val="75000"/>
                    <a:alpha val="95000"/>
                  </a:schemeClr>
                </a:gs>
                <a:gs pos="39000">
                  <a:schemeClr val="bg1">
                    <a:lumMod val="85000"/>
                    <a:alpha val="9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135" name="Imagem 134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9B05D183-3445-49CC-BFF5-6EF975EAC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>
              <a:off x="3704443" y="2227912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12AEA543-7E9B-4A7F-B2BE-B7C9BDD93D67}"/>
              </a:ext>
            </a:extLst>
          </p:cNvPr>
          <p:cNvSpPr txBox="1"/>
          <p:nvPr/>
        </p:nvSpPr>
        <p:spPr>
          <a:xfrm>
            <a:off x="197927" y="1658256"/>
            <a:ext cx="3473030" cy="27520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600" b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Controlador financeiro</a:t>
            </a:r>
          </a:p>
          <a:p>
            <a:r>
              <a:rPr lang="pt-BR" sz="1600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Galleria Continua</a:t>
            </a:r>
          </a:p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02/2020 – Atual</a:t>
            </a:r>
          </a:p>
          <a:p>
            <a:endParaRPr lang="pt-BR" sz="1400" dirty="0">
              <a:solidFill>
                <a:schemeClr val="bg1">
                  <a:lumMod val="65000"/>
                </a:schemeClr>
              </a:solidFill>
              <a:effectLst>
                <a:outerShdw blurRad="1270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just"/>
            <a:r>
              <a:rPr lang="pt-BR" sz="1400" i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Fluxo de caixa, contas a pagar, planejamento financeiro, cálculos e gestão tributários, emissão de notas fiscais, desenvolvimento de planilhas e de automação para business </a:t>
            </a:r>
            <a:r>
              <a:rPr lang="pt-BR" sz="1400" i="1" dirty="0" err="1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inteligence</a:t>
            </a:r>
            <a:r>
              <a:rPr lang="pt-BR" sz="1400" i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algn="just"/>
            <a:endParaRPr lang="pt-BR" sz="1400" dirty="0">
              <a:solidFill>
                <a:schemeClr val="bg1"/>
              </a:solidFill>
              <a:effectLst>
                <a:outerShdw blurRad="1270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t-BR" sz="1400" b="0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★ </a:t>
            </a:r>
            <a:r>
              <a:rPr lang="pt-BR" sz="1400" b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Estruturação financeira e organizacional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83E47E5-0B0F-4664-BCEB-A51D78DBDDD7}"/>
              </a:ext>
            </a:extLst>
          </p:cNvPr>
          <p:cNvSpPr txBox="1"/>
          <p:nvPr/>
        </p:nvSpPr>
        <p:spPr>
          <a:xfrm>
            <a:off x="3971634" y="1640424"/>
            <a:ext cx="2581711" cy="25612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600" b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Líder de projeto</a:t>
            </a:r>
          </a:p>
          <a:p>
            <a:r>
              <a:rPr lang="pt-BR" sz="1600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Alicerce Educação</a:t>
            </a:r>
          </a:p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10/2019 – 08/2020</a:t>
            </a:r>
          </a:p>
          <a:p>
            <a:endParaRPr lang="pt-BR" sz="1400" dirty="0">
              <a:solidFill>
                <a:schemeClr val="bg1"/>
              </a:solidFill>
              <a:effectLst>
                <a:outerShdw blurRad="1270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just"/>
            <a:r>
              <a:rPr lang="pt-BR" sz="1400" i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Líder e desenvolvedor do projeto Mellon, método de aprendizado de matemática com material individualizado.</a:t>
            </a:r>
          </a:p>
          <a:p>
            <a:pPr algn="just"/>
            <a:endParaRPr lang="pt-BR" sz="1400" i="1" dirty="0">
              <a:solidFill>
                <a:schemeClr val="bg1"/>
              </a:solidFill>
              <a:effectLst>
                <a:outerShdw blurRad="1270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just"/>
            <a:endParaRPr lang="pt-BR" sz="1400" i="1" dirty="0">
              <a:solidFill>
                <a:schemeClr val="bg1"/>
              </a:solidFill>
              <a:effectLst>
                <a:outerShdw blurRad="1270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just"/>
            <a:r>
              <a:rPr lang="pt-BR" sz="1400" b="0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★ </a:t>
            </a:r>
            <a:r>
              <a:rPr lang="pt-BR" sz="1400" b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Desenvolvedor do Mellon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A2355410-9886-4D33-8DBD-22C77A0751BD}"/>
              </a:ext>
            </a:extLst>
          </p:cNvPr>
          <p:cNvSpPr txBox="1"/>
          <p:nvPr/>
        </p:nvSpPr>
        <p:spPr>
          <a:xfrm>
            <a:off x="6900414" y="1681809"/>
            <a:ext cx="2187926" cy="2181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600" b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Auxiliar pedagógico</a:t>
            </a:r>
          </a:p>
          <a:p>
            <a:r>
              <a:rPr lang="pt-BR" sz="1600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Etapa Educacional</a:t>
            </a:r>
          </a:p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05/2019 – 02/2020</a:t>
            </a:r>
          </a:p>
          <a:p>
            <a:endParaRPr lang="pt-BR" sz="1400" dirty="0">
              <a:solidFill>
                <a:schemeClr val="bg1"/>
              </a:solidFill>
              <a:effectLst>
                <a:outerShdw blurRad="1270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just"/>
            <a:r>
              <a:rPr lang="pt-BR" sz="1400" i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Auxiliar em aplicação de provas e em eventos do cursinho e colégio Etapa.</a:t>
            </a:r>
            <a:endParaRPr lang="pt-BR" sz="1200" i="1" dirty="0">
              <a:solidFill>
                <a:schemeClr val="bg1"/>
              </a:solidFill>
              <a:effectLst>
                <a:outerShdw blurRad="1270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A27B30FB-5AB0-406C-916A-089FEF2D1AE8}"/>
              </a:ext>
            </a:extLst>
          </p:cNvPr>
          <p:cNvSpPr txBox="1"/>
          <p:nvPr/>
        </p:nvSpPr>
        <p:spPr>
          <a:xfrm>
            <a:off x="9481995" y="1681809"/>
            <a:ext cx="2277590" cy="2181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600" b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Instrutor</a:t>
            </a:r>
          </a:p>
          <a:p>
            <a:r>
              <a:rPr lang="pt-BR" sz="1600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Kumon Brasil (Conceição)</a:t>
            </a:r>
          </a:p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08/2018 – 05/2019</a:t>
            </a:r>
          </a:p>
          <a:p>
            <a:endParaRPr lang="pt-BR" sz="1400" dirty="0">
              <a:solidFill>
                <a:schemeClr val="bg1">
                  <a:lumMod val="65000"/>
                </a:schemeClr>
              </a:solidFill>
              <a:effectLst>
                <a:outerShdw blurRad="1270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just"/>
            <a:r>
              <a:rPr lang="pt-BR" sz="1400" i="1" dirty="0">
                <a:solidFill>
                  <a:schemeClr val="bg1"/>
                </a:solidFill>
                <a:effectLst>
                  <a:outerShdw blurRad="1270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Suporte pedagógico e correção de materiais do aluno na disciplina de matemática. </a:t>
            </a:r>
            <a:endParaRPr lang="pt-BR" sz="1200" i="1" dirty="0">
              <a:solidFill>
                <a:schemeClr val="bg1"/>
              </a:solidFill>
              <a:effectLst>
                <a:outerShdw blurRad="1270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0716809D-952E-4691-B657-FFCEB11EE8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42672" r="10047" b="1"/>
          <a:stretch/>
        </p:blipFill>
        <p:spPr>
          <a:xfrm>
            <a:off x="7316795" y="4560460"/>
            <a:ext cx="1449602" cy="344492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 descr="Forma&#10;&#10;Descrição gerada automaticamente com confiança média">
            <a:extLst>
              <a:ext uri="{FF2B5EF4-FFF2-40B4-BE49-F238E27FC236}">
                <a16:creationId xmlns:a16="http://schemas.microsoft.com/office/drawing/2014/main" id="{7F342DD3-AB18-4C0A-8434-208F668675F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520" y="4502949"/>
            <a:ext cx="1878539" cy="437348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 descr="Uma imagem contendo Logotipo&#10;&#10;Descrição gerada automaticamente">
            <a:extLst>
              <a:ext uri="{FF2B5EF4-FFF2-40B4-BE49-F238E27FC236}">
                <a16:creationId xmlns:a16="http://schemas.microsoft.com/office/drawing/2014/main" id="{368B1C06-02A3-41F1-BB58-F30BDE6293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" t="3284" r="809" b="3280"/>
          <a:stretch/>
        </p:blipFill>
        <p:spPr>
          <a:xfrm>
            <a:off x="4492720" y="4479449"/>
            <a:ext cx="1539537" cy="484349"/>
          </a:xfrm>
          <a:prstGeom prst="roundRect">
            <a:avLst>
              <a:gd name="adj" fmla="val 45872"/>
            </a:avLst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D00AA6A-AA14-4505-B7B0-9A5566312CDD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59" b="89706" l="2116" r="96296">
                        <a14:foregroundMark x1="2222" y1="27206" x2="2222" y2="27206"/>
                        <a14:foregroundMark x1="8783" y1="26103" x2="8783" y2="26103"/>
                        <a14:foregroundMark x1="14868" y1="42279" x2="14868" y2="42279"/>
                        <a14:foregroundMark x1="20899" y1="31250" x2="20899" y2="31250"/>
                        <a14:foregroundMark x1="28042" y1="28309" x2="28042" y2="28309"/>
                        <a14:foregroundMark x1="33757" y1="26838" x2="33757" y2="26838"/>
                        <a14:foregroundMark x1="40265" y1="29412" x2="40265" y2="29412"/>
                        <a14:foregroundMark x1="46085" y1="26838" x2="46085" y2="26838"/>
                        <a14:foregroundMark x1="51217" y1="23897" x2="51217" y2="23897"/>
                        <a14:foregroundMark x1="57249" y1="25735" x2="57249" y2="25735"/>
                        <a14:foregroundMark x1="64868" y1="34926" x2="64868" y2="34926"/>
                        <a14:foregroundMark x1="72328" y1="20956" x2="72328" y2="20956"/>
                        <a14:foregroundMark x1="77143" y1="21691" x2="77143" y2="21691"/>
                        <a14:foregroundMark x1="88095" y1="27206" x2="88095" y2="27206"/>
                        <a14:foregroundMark x1="95767" y1="29779" x2="95767" y2="29779"/>
                        <a14:foregroundMark x1="81376" y1="47794" x2="81376" y2="47794"/>
                        <a14:foregroundMark x1="96296" y1="27941" x2="96296" y2="27941"/>
                        <a14:foregroundMark x1="9577" y1="17647" x2="9577" y2="17647"/>
                        <a14:foregroundMark x1="8730" y1="41176" x2="8730" y2="41176"/>
                        <a14:backgroundMark x1="96561" y1="57353" x2="96561" y2="57353"/>
                        <a14:backgroundMark x1="99048" y1="81618" x2="99048" y2="81618"/>
                        <a14:backgroundMark x1="96455" y1="38971" x2="96455" y2="38971"/>
                        <a14:backgroundMark x1="96508" y1="35294" x2="96508" y2="35294"/>
                        <a14:backgroundMark x1="82381" y1="55882" x2="82381" y2="55882"/>
                        <a14:backgroundMark x1="82328" y1="52574" x2="82328" y2="52574"/>
                        <a14:backgroundMark x1="83598" y1="45588" x2="83598" y2="45588"/>
                        <a14:backgroundMark x1="45873" y1="50735" x2="45873" y2="50735"/>
                        <a14:backgroundMark x1="45873" y1="40441" x2="45873" y2="40441"/>
                        <a14:backgroundMark x1="45873" y1="35662" x2="45873" y2="35662"/>
                        <a14:backgroundMark x1="45873" y1="33456" x2="45873" y2="33456"/>
                        <a14:backgroundMark x1="35503" y1="33824" x2="35503" y2="33824"/>
                        <a14:backgroundMark x1="9524" y1="55515" x2="9524" y2="55515"/>
                        <a14:backgroundMark x1="9418" y1="36765" x2="9418" y2="36765"/>
                        <a14:backgroundMark x1="9418" y1="34191" x2="9418" y2="34191"/>
                        <a14:backgroundMark x1="9418" y1="32721" x2="9418" y2="32721"/>
                        <a14:backgroundMark x1="66508" y1="43750" x2="66508" y2="43750"/>
                        <a14:backgroundMark x1="66508" y1="46691" x2="66508" y2="46691"/>
                        <a14:backgroundMark x1="65132" y1="52206" x2="65132" y2="52206"/>
                      </a14:backgroundRemoval>
                    </a14:imgEffect>
                    <a14:imgEffect>
                      <a14:brightnessContrast bright="69000" contras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368" y="4560460"/>
            <a:ext cx="2377620" cy="342176"/>
          </a:xfrm>
          <a:prstGeom prst="rect">
            <a:avLst/>
          </a:prstGeom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0" name="Retângulo 129">
            <a:extLst>
              <a:ext uri="{FF2B5EF4-FFF2-40B4-BE49-F238E27FC236}">
                <a16:creationId xmlns:a16="http://schemas.microsoft.com/office/drawing/2014/main" id="{F5689271-95D8-489B-8FEA-4D373D3B4107}"/>
              </a:ext>
            </a:extLst>
          </p:cNvPr>
          <p:cNvSpPr/>
          <p:nvPr/>
        </p:nvSpPr>
        <p:spPr>
          <a:xfrm>
            <a:off x="3808349" y="2070722"/>
            <a:ext cx="18000" cy="234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AB2130FB-1A69-486C-97A0-A5C554D82AB3}"/>
              </a:ext>
            </a:extLst>
          </p:cNvPr>
          <p:cNvSpPr/>
          <p:nvPr/>
        </p:nvSpPr>
        <p:spPr>
          <a:xfrm>
            <a:off x="6735436" y="2074854"/>
            <a:ext cx="18000" cy="234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5FE9EC78-8151-478F-B9D7-CA876936AD8C}"/>
              </a:ext>
            </a:extLst>
          </p:cNvPr>
          <p:cNvSpPr/>
          <p:nvPr/>
        </p:nvSpPr>
        <p:spPr>
          <a:xfrm>
            <a:off x="9296311" y="2070319"/>
            <a:ext cx="18000" cy="2340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7CE4E77B-419E-46AA-864E-5EA329A53F45}"/>
              </a:ext>
            </a:extLst>
          </p:cNvPr>
          <p:cNvSpPr/>
          <p:nvPr/>
        </p:nvSpPr>
        <p:spPr>
          <a:xfrm>
            <a:off x="91554" y="6450073"/>
            <a:ext cx="324000" cy="324000"/>
          </a:xfrm>
          <a:prstGeom prst="ellipse">
            <a:avLst/>
          </a:prstGeom>
          <a:gradFill>
            <a:gsLst>
              <a:gs pos="0">
                <a:srgbClr val="00153E">
                  <a:alpha val="95000"/>
                </a:srgbClr>
              </a:gs>
              <a:gs pos="54000">
                <a:srgbClr val="223B68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tander Logo" panose="020B0504020201010104" pitchFamily="34" charset="0"/>
              </a:rPr>
              <a:t>4</a:t>
            </a: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B8E9524B-9A9F-4BEB-88F1-5854BB283443}"/>
              </a:ext>
            </a:extLst>
          </p:cNvPr>
          <p:cNvGrpSpPr/>
          <p:nvPr/>
        </p:nvGrpSpPr>
        <p:grpSpPr>
          <a:xfrm>
            <a:off x="5695860" y="357530"/>
            <a:ext cx="2262699" cy="594649"/>
            <a:chOff x="3704443" y="2220525"/>
            <a:chExt cx="2379449" cy="799185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pic>
          <p:nvPicPr>
            <p:cNvPr id="47" name="Imagem 46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27A8DBD0-08A6-4A98-A057-0F4FAFC06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3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  <p:sp>
          <p:nvSpPr>
            <p:cNvPr id="48" name="Rectangle: Rounded Corners 1">
              <a:extLst>
                <a:ext uri="{FF2B5EF4-FFF2-40B4-BE49-F238E27FC236}">
                  <a16:creationId xmlns:a16="http://schemas.microsoft.com/office/drawing/2014/main" id="{40A1D617-3D78-4E7A-9983-AA751D0206BC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accent4">
                    <a:lumMod val="50000"/>
                    <a:alpha val="90000"/>
                  </a:schemeClr>
                </a:gs>
                <a:gs pos="0">
                  <a:schemeClr val="accent4">
                    <a:lumMod val="75000"/>
                    <a:alpha val="9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pt-B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Formação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pt-BR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acadêmica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e </a:t>
              </a:r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qualificações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21580C6-3EF3-4DC4-BEA6-DA5B7278ABA5}"/>
              </a:ext>
            </a:extLst>
          </p:cNvPr>
          <p:cNvGrpSpPr/>
          <p:nvPr/>
        </p:nvGrpSpPr>
        <p:grpSpPr>
          <a:xfrm>
            <a:off x="10755075" y="97683"/>
            <a:ext cx="1737603" cy="912584"/>
            <a:chOff x="3704443" y="2220525"/>
            <a:chExt cx="2379449" cy="799185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sp>
          <p:nvSpPr>
            <p:cNvPr id="50" name="Rectangle: Rounded Corners 1">
              <a:extLst>
                <a:ext uri="{FF2B5EF4-FFF2-40B4-BE49-F238E27FC236}">
                  <a16:creationId xmlns:a16="http://schemas.microsoft.com/office/drawing/2014/main" id="{D0DE864A-C87E-4BCA-BBEA-DB2D1FBD93A3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72000">
                  <a:srgbClr val="00153E"/>
                </a:gs>
                <a:gs pos="18000">
                  <a:srgbClr val="1B2E5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51" name="Imagem 50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E41E5196-9E7D-448C-8A6B-B9765589B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3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A8718470-0325-4273-9458-2107E63DAB2C}"/>
              </a:ext>
            </a:extLst>
          </p:cNvPr>
          <p:cNvGrpSpPr/>
          <p:nvPr/>
        </p:nvGrpSpPr>
        <p:grpSpPr>
          <a:xfrm>
            <a:off x="8281503" y="354632"/>
            <a:ext cx="2262698" cy="595453"/>
            <a:chOff x="3704443" y="2227913"/>
            <a:chExt cx="2379448" cy="800266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pic>
          <p:nvPicPr>
            <p:cNvPr id="53" name="Imagem 52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C971526E-52E3-474F-96E0-E46A41C83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3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  <p:sp>
          <p:nvSpPr>
            <p:cNvPr id="54" name="Rectangle: Rounded Corners 1">
              <a:extLst>
                <a:ext uri="{FF2B5EF4-FFF2-40B4-BE49-F238E27FC236}">
                  <a16:creationId xmlns:a16="http://schemas.microsoft.com/office/drawing/2014/main" id="{76F20E66-F7AF-49C0-A1A7-38395C4F0125}"/>
                </a:ext>
              </a:extLst>
            </p:cNvPr>
            <p:cNvSpPr/>
            <p:nvPr/>
          </p:nvSpPr>
          <p:spPr>
            <a:xfrm>
              <a:off x="3704443" y="2228994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accent4">
                    <a:lumMod val="50000"/>
                    <a:alpha val="90000"/>
                  </a:schemeClr>
                </a:gs>
                <a:gs pos="0">
                  <a:schemeClr val="accent4">
                    <a:lumMod val="75000"/>
                    <a:alpha val="9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Histórico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profissional</a:t>
              </a:r>
              <a:r>
                <a:rPr lang="en-CA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e </a:t>
              </a:r>
              <a:r>
                <a:rPr lang="en-CA" sz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ambições</a:t>
              </a:r>
              <a:endParaRPr lang="en-CA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FD5C5C96-F7D5-4D19-8AB5-6D1C4A882D5C}"/>
              </a:ext>
            </a:extLst>
          </p:cNvPr>
          <p:cNvGrpSpPr/>
          <p:nvPr/>
        </p:nvGrpSpPr>
        <p:grpSpPr>
          <a:xfrm>
            <a:off x="2654165" y="93966"/>
            <a:ext cx="8233869" cy="939400"/>
            <a:chOff x="3704443" y="2220525"/>
            <a:chExt cx="2379449" cy="799185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sp>
          <p:nvSpPr>
            <p:cNvPr id="57" name="Rectangle: Rounded Corners 1">
              <a:extLst>
                <a:ext uri="{FF2B5EF4-FFF2-40B4-BE49-F238E27FC236}">
                  <a16:creationId xmlns:a16="http://schemas.microsoft.com/office/drawing/2014/main" id="{7F688176-C80C-4571-8467-B8E81C6E5ADB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rgbClr val="00153E">
                    <a:alpha val="95000"/>
                  </a:srgbClr>
                </a:gs>
                <a:gs pos="69000">
                  <a:srgbClr val="1B2E51"/>
                </a:gs>
                <a:gs pos="0">
                  <a:srgbClr val="172949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58" name="Imagem 57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6F8EA89A-969B-48ED-8D0A-A6E78EF1A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7912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graphicFrame>
        <p:nvGraphicFramePr>
          <p:cNvPr id="60" name="Tabela 4">
            <a:extLst>
              <a:ext uri="{FF2B5EF4-FFF2-40B4-BE49-F238E27FC236}">
                <a16:creationId xmlns:a16="http://schemas.microsoft.com/office/drawing/2014/main" id="{E7B3F41F-2852-4BC3-B323-E97049600B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000727"/>
              </p:ext>
            </p:extLst>
          </p:nvPr>
        </p:nvGraphicFramePr>
        <p:xfrm>
          <a:off x="2955587" y="675779"/>
          <a:ext cx="7743246" cy="2376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99000"/>
                    </a:prstClr>
                  </a:outerShdw>
                </a:effectLst>
                <a:tableStyleId>{5C22544A-7EE6-4342-B048-85BDC9FD1C3A}</a:tableStyleId>
              </a:tblPr>
              <a:tblGrid>
                <a:gridCol w="2581082">
                  <a:extLst>
                    <a:ext uri="{9D8B030D-6E8A-4147-A177-3AD203B41FA5}">
                      <a16:colId xmlns:a16="http://schemas.microsoft.com/office/drawing/2014/main" val="3373823215"/>
                    </a:ext>
                  </a:extLst>
                </a:gridCol>
                <a:gridCol w="2581082">
                  <a:extLst>
                    <a:ext uri="{9D8B030D-6E8A-4147-A177-3AD203B41FA5}">
                      <a16:colId xmlns:a16="http://schemas.microsoft.com/office/drawing/2014/main" val="3757702171"/>
                    </a:ext>
                  </a:extLst>
                </a:gridCol>
                <a:gridCol w="2581082">
                  <a:extLst>
                    <a:ext uri="{9D8B030D-6E8A-4147-A177-3AD203B41FA5}">
                      <a16:colId xmlns:a16="http://schemas.microsoft.com/office/drawing/2014/main" val="4267683744"/>
                    </a:ext>
                  </a:extLst>
                </a:gridCol>
              </a:tblGrid>
              <a:tr h="237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Sobre mim</a:t>
                      </a:r>
                      <a:endParaRPr lang="pt-BR" sz="1400" b="0" kern="1200" dirty="0">
                        <a:solidFill>
                          <a:schemeClr val="bg1"/>
                        </a:solidFill>
                        <a:effectLst>
                          <a:outerShdw blurRad="254000" sx="101000" sy="101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Educação</a:t>
                      </a:r>
                      <a:endParaRPr lang="pt-BR" sz="1400" b="0" kern="1200" dirty="0">
                        <a:solidFill>
                          <a:schemeClr val="bg1"/>
                        </a:solidFill>
                        <a:effectLst>
                          <a:outerShdw blurRad="254000" sx="101000" sy="101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kern="1200" dirty="0">
                          <a:solidFill>
                            <a:schemeClr val="bg1"/>
                          </a:solidFill>
                          <a:effectLst>
                            <a:outerShdw blurRad="254000" sx="101000" sy="101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Carreira</a:t>
                      </a: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263181"/>
                  </a:ext>
                </a:extLst>
              </a:tr>
            </a:tbl>
          </a:graphicData>
        </a:graphic>
      </p:graphicFrame>
      <p:graphicFrame>
        <p:nvGraphicFramePr>
          <p:cNvPr id="61" name="Tabela 4">
            <a:extLst>
              <a:ext uri="{FF2B5EF4-FFF2-40B4-BE49-F238E27FC236}">
                <a16:creationId xmlns:a16="http://schemas.microsoft.com/office/drawing/2014/main" id="{ACCF124E-B2FC-4597-A315-92AA501FF9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418620"/>
              </p:ext>
            </p:extLst>
          </p:nvPr>
        </p:nvGraphicFramePr>
        <p:xfrm>
          <a:off x="2654167" y="292819"/>
          <a:ext cx="7899870" cy="348538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sx="101000" sy="101000" algn="l" rotWithShape="0">
                    <a:prstClr val="black">
                      <a:alpha val="30000"/>
                    </a:prstClr>
                  </a:outerShdw>
                </a:effectLst>
                <a:tableStyleId>{5C22544A-7EE6-4342-B048-85BDC9FD1C3A}</a:tableStyleId>
              </a:tblPr>
              <a:tblGrid>
                <a:gridCol w="7899870">
                  <a:extLst>
                    <a:ext uri="{9D8B030D-6E8A-4147-A177-3AD203B41FA5}">
                      <a16:colId xmlns:a16="http://schemas.microsoft.com/office/drawing/2014/main" val="3373823215"/>
                    </a:ext>
                  </a:extLst>
                </a:gridCol>
              </a:tblGrid>
              <a:tr h="348538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effectLst>
                            <a:outerShdw blurRad="254000" sx="101000" sy="101000" algn="ctr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Apresentação pessoal</a:t>
                      </a:r>
                      <a:endParaRPr lang="pt-BR" sz="1800" b="1" dirty="0">
                        <a:solidFill>
                          <a:srgbClr val="A50021"/>
                        </a:solidFill>
                        <a:effectLst>
                          <a:outerShdw blurRad="254000" sx="101000" sy="101000" algn="ctr" rotWithShape="0">
                            <a:prstClr val="black">
                              <a:alpha val="30000"/>
                            </a:prstClr>
                          </a:outerShdw>
                        </a:effectLst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263181"/>
                  </a:ext>
                </a:extLst>
              </a:tr>
            </a:tbl>
          </a:graphicData>
        </a:graphic>
      </p:graphicFrame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377C5C2-4080-4E2E-831B-F140E1972F22}"/>
              </a:ext>
            </a:extLst>
          </p:cNvPr>
          <p:cNvGrpSpPr/>
          <p:nvPr/>
        </p:nvGrpSpPr>
        <p:grpSpPr>
          <a:xfrm>
            <a:off x="-31295" y="11945"/>
            <a:ext cx="2809837" cy="1125732"/>
            <a:chOff x="3704443" y="2220525"/>
            <a:chExt cx="2379449" cy="799185"/>
          </a:xfrm>
          <a:effectLst>
            <a:outerShdw blurRad="127000" algn="ctr" rotWithShape="0">
              <a:prstClr val="black">
                <a:alpha val="30000"/>
              </a:prstClr>
            </a:outerShdw>
          </a:effectLst>
        </p:grpSpPr>
        <p:sp>
          <p:nvSpPr>
            <p:cNvPr id="66" name="Rectangle: Rounded Corners 1">
              <a:extLst>
                <a:ext uri="{FF2B5EF4-FFF2-40B4-BE49-F238E27FC236}">
                  <a16:creationId xmlns:a16="http://schemas.microsoft.com/office/drawing/2014/main" id="{7B9211F0-9C15-4251-B1AE-C2562E5E3C69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alpha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67" name="Imagem 66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4B804EA2-EF0C-4A65-A53F-56EAB5665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>
              <a:off x="3704443" y="2227912"/>
              <a:ext cx="2379448" cy="791796"/>
            </a:xfrm>
            <a:prstGeom prst="roundRect">
              <a:avLst>
                <a:gd name="adj" fmla="val 3561"/>
              </a:avLst>
            </a:prstGeom>
          </p:spPr>
        </p:pic>
      </p:grpSp>
      <p:sp>
        <p:nvSpPr>
          <p:cNvPr id="68" name="!!Retângulo 22">
            <a:extLst>
              <a:ext uri="{FF2B5EF4-FFF2-40B4-BE49-F238E27FC236}">
                <a16:creationId xmlns:a16="http://schemas.microsoft.com/office/drawing/2014/main" id="{810629CB-81EA-49FF-BB6C-9FDF13EEF9C5}"/>
              </a:ext>
            </a:extLst>
          </p:cNvPr>
          <p:cNvSpPr/>
          <p:nvPr/>
        </p:nvSpPr>
        <p:spPr>
          <a:xfrm flipV="1">
            <a:off x="2974059" y="950117"/>
            <a:ext cx="7848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69" name="Tabela 4">
            <a:extLst>
              <a:ext uri="{FF2B5EF4-FFF2-40B4-BE49-F238E27FC236}">
                <a16:creationId xmlns:a16="http://schemas.microsoft.com/office/drawing/2014/main" id="{9020A9DC-BBCE-44DD-9208-61CF2BBEE4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115166"/>
              </p:ext>
            </p:extLst>
          </p:nvPr>
        </p:nvGraphicFramePr>
        <p:xfrm>
          <a:off x="10983652" y="390649"/>
          <a:ext cx="1152929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52929">
                  <a:extLst>
                    <a:ext uri="{9D8B030D-6E8A-4147-A177-3AD203B41FA5}">
                      <a16:colId xmlns:a16="http://schemas.microsoft.com/office/drawing/2014/main" val="3373823215"/>
                    </a:ext>
                  </a:extLst>
                </a:gridCol>
              </a:tblGrid>
              <a:tr h="348538">
                <a:tc>
                  <a:txBody>
                    <a:bodyPr/>
                    <a:lstStyle/>
                    <a:p>
                      <a:pPr algn="l"/>
                      <a:r>
                        <a:rPr lang="pt-BR" sz="1200" b="1" dirty="0">
                          <a:solidFill>
                            <a:schemeClr val="bg1"/>
                          </a:solidFill>
                          <a:effectLst>
                            <a:outerShdw blurRad="127000" dist="38100" dir="10800000" algn="r" rotWithShape="0">
                              <a:prstClr val="black">
                                <a:alpha val="1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HENRICK</a:t>
                      </a:r>
                    </a:p>
                    <a:p>
                      <a:pPr algn="l"/>
                      <a:r>
                        <a:rPr lang="pt-BR" sz="1200" b="1" dirty="0">
                          <a:solidFill>
                            <a:schemeClr val="bg1"/>
                          </a:solidFill>
                          <a:effectLst>
                            <a:outerShdw blurRad="127000" dist="38100" dir="10800000" algn="r" rotWithShape="0">
                              <a:prstClr val="black">
                                <a:alpha val="10000"/>
                              </a:prstClr>
                            </a:outerShdw>
                          </a:effectLst>
                          <a:latin typeface="Arial" panose="020B0604020202020204" pitchFamily="34" charset="0"/>
                          <a:ea typeface="Verdana" panose="020B0604030504040204" pitchFamily="34" charset="0"/>
                          <a:cs typeface="Arial" panose="020B0604020202020204" pitchFamily="34" charset="0"/>
                        </a:rPr>
                        <a:t>CLEMENTE</a:t>
                      </a: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26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8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DA49AA8-9AD6-4D4B-A4E4-A40A0D9277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90000"/>
                </a:schemeClr>
              </a:gs>
              <a:gs pos="54000">
                <a:schemeClr val="tx1"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AF38C75-C4F2-4B5F-8FA2-D2686D8FEB6F}"/>
              </a:ext>
            </a:extLst>
          </p:cNvPr>
          <p:cNvGrpSpPr/>
          <p:nvPr/>
        </p:nvGrpSpPr>
        <p:grpSpPr>
          <a:xfrm>
            <a:off x="369558" y="959334"/>
            <a:ext cx="10954107" cy="3692842"/>
            <a:chOff x="3704443" y="2220523"/>
            <a:chExt cx="2379449" cy="799187"/>
          </a:xfrm>
          <a:effectLst>
            <a:outerShdw blurRad="127000" dist="38100" algn="l" rotWithShape="0">
              <a:prstClr val="black">
                <a:alpha val="20000"/>
              </a:prstClr>
            </a:outerShdw>
          </a:effectLst>
        </p:grpSpPr>
        <p:sp>
          <p:nvSpPr>
            <p:cNvPr id="22" name="Rectangle: Rounded Corners 1">
              <a:extLst>
                <a:ext uri="{FF2B5EF4-FFF2-40B4-BE49-F238E27FC236}">
                  <a16:creationId xmlns:a16="http://schemas.microsoft.com/office/drawing/2014/main" id="{9F9F7776-30AD-43D8-837D-7229FDF44973}"/>
                </a:ext>
              </a:extLst>
            </p:cNvPr>
            <p:cNvSpPr/>
            <p:nvPr/>
          </p:nvSpPr>
          <p:spPr>
            <a:xfrm>
              <a:off x="3704444" y="2220525"/>
              <a:ext cx="2379448" cy="799185"/>
            </a:xfrm>
            <a:prstGeom prst="roundRect">
              <a:avLst>
                <a:gd name="adj" fmla="val 3639"/>
              </a:avLst>
            </a:prstGeom>
            <a:gradFill flip="none" rotWithShape="1">
              <a:gsLst>
                <a:gs pos="100000">
                  <a:srgbClr val="00153E">
                    <a:alpha val="97000"/>
                  </a:srgbClr>
                </a:gs>
                <a:gs pos="69000">
                  <a:srgbClr val="1B2E51"/>
                </a:gs>
                <a:gs pos="0">
                  <a:srgbClr val="223B68">
                    <a:alpha val="9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pic>
          <p:nvPicPr>
            <p:cNvPr id="23" name="Imagem 22" descr="Imagem em branco e preto&#10;&#10;Descrição gerada automaticamente com confiança média">
              <a:extLst>
                <a:ext uri="{FF2B5EF4-FFF2-40B4-BE49-F238E27FC236}">
                  <a16:creationId xmlns:a16="http://schemas.microsoft.com/office/drawing/2014/main" id="{6FDEA4D2-A8EB-470F-A633-B7C09FBD4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163" b="87084"/>
            <a:stretch/>
          </p:blipFill>
          <p:spPr>
            <a:xfrm flipH="1">
              <a:off x="3704443" y="2220523"/>
              <a:ext cx="2379448" cy="799185"/>
            </a:xfrm>
            <a:prstGeom prst="roundRect">
              <a:avLst>
                <a:gd name="adj" fmla="val 3561"/>
              </a:avLst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9827F90-04EC-4B12-AB3D-3F047334DF0F}"/>
              </a:ext>
            </a:extLst>
          </p:cNvPr>
          <p:cNvGrpSpPr/>
          <p:nvPr/>
        </p:nvGrpSpPr>
        <p:grpSpPr>
          <a:xfrm>
            <a:off x="950659" y="1608631"/>
            <a:ext cx="10742559" cy="4515078"/>
            <a:chOff x="950659" y="1608631"/>
            <a:chExt cx="10742559" cy="4515078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518522B2-D238-44ED-A1C9-410158F36A6F}"/>
                </a:ext>
              </a:extLst>
            </p:cNvPr>
            <p:cNvGrpSpPr/>
            <p:nvPr/>
          </p:nvGrpSpPr>
          <p:grpSpPr>
            <a:xfrm>
              <a:off x="950659" y="1608631"/>
              <a:ext cx="10742559" cy="4515078"/>
              <a:chOff x="3704443" y="2220525"/>
              <a:chExt cx="2379449" cy="799185"/>
            </a:xfrm>
            <a:effectLst>
              <a:outerShdw blurRad="127000" algn="ctr" rotWithShape="0">
                <a:prstClr val="black">
                  <a:alpha val="30000"/>
                </a:prstClr>
              </a:outerShdw>
            </a:effectLst>
          </p:grpSpPr>
          <p:sp>
            <p:nvSpPr>
              <p:cNvPr id="25" name="Rectangle: Rounded Corners 1">
                <a:extLst>
                  <a:ext uri="{FF2B5EF4-FFF2-40B4-BE49-F238E27FC236}">
                    <a16:creationId xmlns:a16="http://schemas.microsoft.com/office/drawing/2014/main" id="{33DF6E0E-8C90-4516-A6A2-8471C277812C}"/>
                  </a:ext>
                </a:extLst>
              </p:cNvPr>
              <p:cNvSpPr/>
              <p:nvPr/>
            </p:nvSpPr>
            <p:spPr>
              <a:xfrm>
                <a:off x="3704444" y="2220525"/>
                <a:ext cx="2379448" cy="799185"/>
              </a:xfrm>
              <a:prstGeom prst="roundRect">
                <a:avLst>
                  <a:gd name="adj" fmla="val 3639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alpha val="9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pic>
            <p:nvPicPr>
              <p:cNvPr id="26" name="Imagem 25" descr="Imagem em branco e preto&#10;&#10;Descrição gerada automaticamente com confiança média">
                <a:extLst>
                  <a:ext uri="{FF2B5EF4-FFF2-40B4-BE49-F238E27FC236}">
                    <a16:creationId xmlns:a16="http://schemas.microsoft.com/office/drawing/2014/main" id="{7F8E3028-7ECF-4EEC-8667-AB43D1709C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163" b="87084"/>
              <a:stretch/>
            </p:blipFill>
            <p:spPr>
              <a:xfrm>
                <a:off x="3704443" y="2227912"/>
                <a:ext cx="2379448" cy="791796"/>
              </a:xfrm>
              <a:prstGeom prst="roundRect">
                <a:avLst>
                  <a:gd name="adj" fmla="val 3561"/>
                </a:avLst>
              </a:prstGeom>
            </p:spPr>
          </p:pic>
        </p:grp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924ECC26-D160-497C-B571-570E7C4256A4}"/>
                </a:ext>
              </a:extLst>
            </p:cNvPr>
            <p:cNvSpPr txBox="1"/>
            <p:nvPr/>
          </p:nvSpPr>
          <p:spPr>
            <a:xfrm>
              <a:off x="1767303" y="3127506"/>
              <a:ext cx="9109265" cy="1477328"/>
            </a:xfrm>
            <a:prstGeom prst="rect">
              <a:avLst/>
            </a:prstGeom>
            <a:noFill/>
            <a:ln>
              <a:noFill/>
            </a:ln>
            <a:effectLst>
              <a:outerShdw blurRad="127000" sx="102000" sy="102000" algn="ctr" rotWithShape="0">
                <a:prstClr val="black">
                  <a:alpha val="3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9600" b="1" dirty="0">
                  <a:solidFill>
                    <a:srgbClr val="223B68"/>
                  </a:solidFill>
                  <a:effectLst>
                    <a:outerShdw blurRad="254000" dist="38100" dir="10800000" algn="r" rotWithShape="0">
                      <a:prstClr val="black">
                        <a:alpha val="20000"/>
                      </a:prstClr>
                    </a:outerShdw>
                  </a:effectLst>
                  <a:latin typeface="Posterama" panose="020B0504020200020000" pitchFamily="34" charset="0"/>
                  <a:cs typeface="Posterama" panose="020B0504020200020000" pitchFamily="34" charset="0"/>
                </a:rPr>
                <a:t>Obrigado!</a:t>
              </a:r>
              <a:endParaRPr lang="pt-BR" sz="11500" b="1" dirty="0">
                <a:solidFill>
                  <a:srgbClr val="223B68"/>
                </a:solidFill>
                <a:effectLst>
                  <a:outerShdw blurRad="254000" dist="38100" dir="10800000" algn="r" rotWithShape="0">
                    <a:prstClr val="black">
                      <a:alpha val="20000"/>
                    </a:prst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243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-0.16289 0.00185 " pathEditMode="relative" rAng="0" ptsTypes="AA">
                                      <p:cBhvr>
                                        <p:cTn id="6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51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0.10495 0.00069 " pathEditMode="relative" rAng="0" ptsTypes="AA">
                                      <p:cBhvr>
                                        <p:cTn id="8" dur="4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  <wetp:taskpane dockstate="right" visibility="0" width="438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FDE7897-95D4-4215-89E6-6779E2D4409A}">
  <we:reference id="wa200001409" version="1.0.0.3" store="pt-BR" storeType="OMEX"/>
  <we:alternateReferences>
    <we:reference id="wa200001409" version="1.0.0.3" store="WA20000140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77E2944-0348-4F19-9D7D-C0BD5755A288}">
  <we:reference id="wa104381411" version="1.0.0.0" store="pt-BR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3726</TotalTime>
  <Words>382</Words>
  <Application>Microsoft Office PowerPoint</Application>
  <PresentationFormat>Widescreen</PresentationFormat>
  <Paragraphs>127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Posterama</vt:lpstr>
      <vt:lpstr>Santander Logo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Reynaldo Henrick</dc:creator>
  <cp:lastModifiedBy>Reynaldo Henrick</cp:lastModifiedBy>
  <cp:revision>24</cp:revision>
  <dcterms:created xsi:type="dcterms:W3CDTF">2021-02-07T22:56:51Z</dcterms:created>
  <dcterms:modified xsi:type="dcterms:W3CDTF">2021-06-21T19:05:42Z</dcterms:modified>
</cp:coreProperties>
</file>